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4" r:id="rId2"/>
  </p:sldMasterIdLst>
  <p:notesMasterIdLst>
    <p:notesMasterId r:id="rId31"/>
  </p:notesMasterIdLst>
  <p:handoutMasterIdLst>
    <p:handoutMasterId r:id="rId32"/>
  </p:handoutMasterIdLst>
  <p:sldIdLst>
    <p:sldId id="277" r:id="rId3"/>
    <p:sldId id="360" r:id="rId4"/>
    <p:sldId id="399" r:id="rId5"/>
    <p:sldId id="364" r:id="rId6"/>
    <p:sldId id="368" r:id="rId7"/>
    <p:sldId id="365" r:id="rId8"/>
    <p:sldId id="380" r:id="rId9"/>
    <p:sldId id="400" r:id="rId10"/>
    <p:sldId id="374" r:id="rId11"/>
    <p:sldId id="398" r:id="rId12"/>
    <p:sldId id="397" r:id="rId13"/>
    <p:sldId id="377" r:id="rId14"/>
    <p:sldId id="395" r:id="rId15"/>
    <p:sldId id="376" r:id="rId16"/>
    <p:sldId id="375" r:id="rId17"/>
    <p:sldId id="401" r:id="rId18"/>
    <p:sldId id="373" r:id="rId19"/>
    <p:sldId id="381" r:id="rId20"/>
    <p:sldId id="390" r:id="rId21"/>
    <p:sldId id="393" r:id="rId22"/>
    <p:sldId id="394" r:id="rId23"/>
    <p:sldId id="382" r:id="rId24"/>
    <p:sldId id="396" r:id="rId25"/>
    <p:sldId id="402" r:id="rId26"/>
    <p:sldId id="322" r:id="rId27"/>
    <p:sldId id="379" r:id="rId28"/>
    <p:sldId id="274" r:id="rId29"/>
    <p:sldId id="273" r:id="rId30"/>
  </p:sldIdLst>
  <p:sldSz cx="9144000" cy="6858000" type="screen4x3"/>
  <p:notesSz cx="6819900" cy="99187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729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7A8F1-90F6-44DB-9DBD-E4EBFF2678E8}" v="32" dt="2022-02-23T05:55:47.449"/>
    <p1510:client id="{486E3A08-B6F8-4B17-8B5F-AC1572E137BD}" v="2783" dt="2022-02-23T07:24:20.560"/>
    <p1510:client id="{7FEA0802-894D-43E8-A508-24EC1210ED1C}" v="10" dt="2022-02-23T07:33:56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4737" autoAdjust="0"/>
  </p:normalViewPr>
  <p:slideViewPr>
    <p:cSldViewPr>
      <p:cViewPr varScale="1">
        <p:scale>
          <a:sx n="104" d="100"/>
          <a:sy n="104" d="100"/>
        </p:scale>
        <p:origin x="1494" y="108"/>
      </p:cViewPr>
      <p:guideLst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464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4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Claes (FAGG - AFMPS)" userId="d0d9c9a2-8ca1-421f-9766-97303ea236e0" providerId="ADAL" clId="{09B7A8F1-90F6-44DB-9DBD-E4EBFF2678E8}"/>
    <pc:docChg chg="custSel addSld delSld modSld">
      <pc:chgData name="Erik Claes (FAGG - AFMPS)" userId="d0d9c9a2-8ca1-421f-9766-97303ea236e0" providerId="ADAL" clId="{09B7A8F1-90F6-44DB-9DBD-E4EBFF2678E8}" dt="2022-02-23T05:55:49.792" v="236" actId="20577"/>
      <pc:docMkLst>
        <pc:docMk/>
      </pc:docMkLst>
      <pc:sldChg chg="del">
        <pc:chgData name="Erik Claes (FAGG - AFMPS)" userId="d0d9c9a2-8ca1-421f-9766-97303ea236e0" providerId="ADAL" clId="{09B7A8F1-90F6-44DB-9DBD-E4EBFF2678E8}" dt="2022-02-23T05:47:41.349" v="64" actId="47"/>
        <pc:sldMkLst>
          <pc:docMk/>
          <pc:sldMk cId="0" sldId="276"/>
        </pc:sldMkLst>
      </pc:sldChg>
      <pc:sldChg chg="modSp mod">
        <pc:chgData name="Erik Claes (FAGG - AFMPS)" userId="d0d9c9a2-8ca1-421f-9766-97303ea236e0" providerId="ADAL" clId="{09B7A8F1-90F6-44DB-9DBD-E4EBFF2678E8}" dt="2022-02-23T05:47:35.812" v="63" actId="20577"/>
        <pc:sldMkLst>
          <pc:docMk/>
          <pc:sldMk cId="0" sldId="277"/>
        </pc:sldMkLst>
        <pc:spChg chg="mod">
          <ac:chgData name="Erik Claes (FAGG - AFMPS)" userId="d0d9c9a2-8ca1-421f-9766-97303ea236e0" providerId="ADAL" clId="{09B7A8F1-90F6-44DB-9DBD-E4EBFF2678E8}" dt="2022-02-23T05:47:30.564" v="53" actId="20577"/>
          <ac:spMkLst>
            <pc:docMk/>
            <pc:sldMk cId="0" sldId="277"/>
            <ac:spMk id="8194" creationId="{F16D7D68-8C14-4DCE-BE55-2685E3638A96}"/>
          </ac:spMkLst>
        </pc:spChg>
        <pc:spChg chg="mod">
          <ac:chgData name="Erik Claes (FAGG - AFMPS)" userId="d0d9c9a2-8ca1-421f-9766-97303ea236e0" providerId="ADAL" clId="{09B7A8F1-90F6-44DB-9DBD-E4EBFF2678E8}" dt="2022-02-23T05:47:15.629" v="24" actId="20577"/>
          <ac:spMkLst>
            <pc:docMk/>
            <pc:sldMk cId="0" sldId="277"/>
            <ac:spMk id="8195" creationId="{5FA64EEC-CDC5-46E7-8DA9-1937C51BB07C}"/>
          </ac:spMkLst>
        </pc:spChg>
        <pc:spChg chg="mod">
          <ac:chgData name="Erik Claes (FAGG - AFMPS)" userId="d0d9c9a2-8ca1-421f-9766-97303ea236e0" providerId="ADAL" clId="{09B7A8F1-90F6-44DB-9DBD-E4EBFF2678E8}" dt="2022-02-23T05:47:35.812" v="63" actId="20577"/>
          <ac:spMkLst>
            <pc:docMk/>
            <pc:sldMk cId="0" sldId="277"/>
            <ac:spMk id="8196" creationId="{6AB3EF2A-0213-4B6C-B84A-862E8F6B66CC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43.393" v="232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09B7A8F1-90F6-44DB-9DBD-E4EBFF2678E8}" dt="2022-02-23T05:55:43.393" v="232" actId="20577"/>
          <ac:spMkLst>
            <pc:docMk/>
            <pc:sldMk cId="1309702016" sldId="322"/>
            <ac:spMk id="9" creationId="{96289DE6-7EBB-4AC9-832B-54756FE60510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2:34.255" v="158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09B7A8F1-90F6-44DB-9DBD-E4EBFF2678E8}" dt="2022-02-23T05:52:34.255" v="158" actId="20577"/>
          <ac:spMkLst>
            <pc:docMk/>
            <pc:sldMk cId="2395712418" sldId="360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04.279" v="163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09B7A8F1-90F6-44DB-9DBD-E4EBFF2678E8}" dt="2022-02-23T05:53:04.279" v="163" actId="20577"/>
          <ac:spMkLst>
            <pc:docMk/>
            <pc:sldMk cId="2849322256" sldId="364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17.796" v="168" actId="20577"/>
        <pc:sldMkLst>
          <pc:docMk/>
          <pc:sldMk cId="2493833039" sldId="365"/>
        </pc:sldMkLst>
        <pc:spChg chg="mod">
          <ac:chgData name="Erik Claes (FAGG - AFMPS)" userId="d0d9c9a2-8ca1-421f-9766-97303ea236e0" providerId="ADAL" clId="{09B7A8F1-90F6-44DB-9DBD-E4EBFF2678E8}" dt="2022-02-23T05:53:17.796" v="168" actId="20577"/>
          <ac:spMkLst>
            <pc:docMk/>
            <pc:sldMk cId="2493833039" sldId="365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10.305" v="166" actId="20577"/>
        <pc:sldMkLst>
          <pc:docMk/>
          <pc:sldMk cId="369784102" sldId="368"/>
        </pc:sldMkLst>
        <pc:spChg chg="mod">
          <ac:chgData name="Erik Claes (FAGG - AFMPS)" userId="d0d9c9a2-8ca1-421f-9766-97303ea236e0" providerId="ADAL" clId="{09B7A8F1-90F6-44DB-9DBD-E4EBFF2678E8}" dt="2022-02-23T05:53:10.305" v="166" actId="20577"/>
          <ac:spMkLst>
            <pc:docMk/>
            <pc:sldMk cId="369784102" sldId="368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40.751" v="204" actId="20577"/>
        <pc:sldMkLst>
          <pc:docMk/>
          <pc:sldMk cId="2812145525" sldId="373"/>
        </pc:sldMkLst>
        <pc:spChg chg="mod">
          <ac:chgData name="Erik Claes (FAGG - AFMPS)" userId="d0d9c9a2-8ca1-421f-9766-97303ea236e0" providerId="ADAL" clId="{09B7A8F1-90F6-44DB-9DBD-E4EBFF2678E8}" dt="2022-02-23T05:54:40.751" v="204" actId="20577"/>
          <ac:spMkLst>
            <pc:docMk/>
            <pc:sldMk cId="2812145525" sldId="373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36.518" v="175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09B7A8F1-90F6-44DB-9DBD-E4EBFF2678E8}" dt="2022-02-23T05:53:36.518" v="175" actId="20577"/>
          <ac:spMkLst>
            <pc:docMk/>
            <pc:sldMk cId="463645708" sldId="374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26.783" v="196" actId="20577"/>
        <pc:sldMkLst>
          <pc:docMk/>
          <pc:sldMk cId="2625256506" sldId="375"/>
        </pc:sldMkLst>
        <pc:spChg chg="mod">
          <ac:chgData name="Erik Claes (FAGG - AFMPS)" userId="d0d9c9a2-8ca1-421f-9766-97303ea236e0" providerId="ADAL" clId="{09B7A8F1-90F6-44DB-9DBD-E4EBFF2678E8}" dt="2022-02-23T05:54:26.783" v="196" actId="20577"/>
          <ac:spMkLst>
            <pc:docMk/>
            <pc:sldMk cId="2625256506" sldId="375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19.957" v="193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09B7A8F1-90F6-44DB-9DBD-E4EBFF2678E8}" dt="2022-02-23T05:54:19.957" v="193" actId="20577"/>
          <ac:spMkLst>
            <pc:docMk/>
            <pc:sldMk cId="1370311367" sldId="376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07.971" v="186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09B7A8F1-90F6-44DB-9DBD-E4EBFF2678E8}" dt="2022-02-23T05:54:07.971" v="186" actId="20577"/>
          <ac:spMkLst>
            <pc:docMk/>
            <pc:sldMk cId="213528612" sldId="377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09B7A8F1-90F6-44DB-9DBD-E4EBFF2678E8}" dt="2022-02-23T05:54:03.887" v="185" actId="20577"/>
          <ac:spMkLst>
            <pc:docMk/>
            <pc:sldMk cId="213528612" sldId="377"/>
            <ac:spMk id="6" creationId="{C02DC3DA-6394-4129-BE2F-3277CDE0237C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49.792" v="236" actId="20577"/>
        <pc:sldMkLst>
          <pc:docMk/>
          <pc:sldMk cId="2672242931" sldId="379"/>
        </pc:sldMkLst>
        <pc:spChg chg="mod">
          <ac:chgData name="Erik Claes (FAGG - AFMPS)" userId="d0d9c9a2-8ca1-421f-9766-97303ea236e0" providerId="ADAL" clId="{09B7A8F1-90F6-44DB-9DBD-E4EBFF2678E8}" dt="2022-02-23T05:55:49.792" v="236" actId="20577"/>
          <ac:spMkLst>
            <pc:docMk/>
            <pc:sldMk cId="2672242931" sldId="379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24.031" v="171" actId="20577"/>
        <pc:sldMkLst>
          <pc:docMk/>
          <pc:sldMk cId="1638244965" sldId="380"/>
        </pc:sldMkLst>
        <pc:spChg chg="mod">
          <ac:chgData name="Erik Claes (FAGG - AFMPS)" userId="d0d9c9a2-8ca1-421f-9766-97303ea236e0" providerId="ADAL" clId="{09B7A8F1-90F6-44DB-9DBD-E4EBFF2678E8}" dt="2022-02-23T05:53:24.031" v="171" actId="20577"/>
          <ac:spMkLst>
            <pc:docMk/>
            <pc:sldMk cId="1638244965" sldId="380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47.295" v="208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09B7A8F1-90F6-44DB-9DBD-E4EBFF2678E8}" dt="2022-02-23T05:54:47.295" v="208" actId="20577"/>
          <ac:spMkLst>
            <pc:docMk/>
            <pc:sldMk cId="2224698884" sldId="381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11.727" v="222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09B7A8F1-90F6-44DB-9DBD-E4EBFF2678E8}" dt="2022-02-23T05:55:11.727" v="222" actId="20577"/>
          <ac:spMkLst>
            <pc:docMk/>
            <pc:sldMk cId="3405989361" sldId="382"/>
            <ac:spMk id="5" creationId="{4739CF9B-91CF-4A3C-9DD8-7C44B15A2A36}"/>
          </ac:spMkLst>
        </pc:spChg>
      </pc:sldChg>
      <pc:sldChg chg="addSp modSp add del mod">
        <pc:chgData name="Erik Claes (FAGG - AFMPS)" userId="d0d9c9a2-8ca1-421f-9766-97303ea236e0" providerId="ADAL" clId="{09B7A8F1-90F6-44DB-9DBD-E4EBFF2678E8}" dt="2022-02-23T05:52:55.631" v="161" actId="20577"/>
        <pc:sldMkLst>
          <pc:docMk/>
          <pc:sldMk cId="3876976735" sldId="383"/>
        </pc:sldMkLst>
        <pc:spChg chg="add mod">
          <ac:chgData name="Erik Claes (FAGG - AFMPS)" userId="d0d9c9a2-8ca1-421f-9766-97303ea236e0" providerId="ADAL" clId="{09B7A8F1-90F6-44DB-9DBD-E4EBFF2678E8}" dt="2022-02-23T05:49:44.725" v="67"/>
          <ac:spMkLst>
            <pc:docMk/>
            <pc:sldMk cId="3876976735" sldId="383"/>
            <ac:spMk id="2" creationId="{23F58E6E-E47B-4600-A9A2-4A98F1F172D9}"/>
          </ac:spMkLst>
        </pc:spChg>
        <pc:spChg chg="add mod">
          <ac:chgData name="Erik Claes (FAGG - AFMPS)" userId="d0d9c9a2-8ca1-421f-9766-97303ea236e0" providerId="ADAL" clId="{09B7A8F1-90F6-44DB-9DBD-E4EBFF2678E8}" dt="2022-02-23T05:49:44.725" v="67"/>
          <ac:spMkLst>
            <pc:docMk/>
            <pc:sldMk cId="3876976735" sldId="383"/>
            <ac:spMk id="3" creationId="{AA41B946-23A5-4002-8F5B-309930E77CC7}"/>
          </ac:spMkLst>
        </pc:spChg>
        <pc:spChg chg="add mod">
          <ac:chgData name="Erik Claes (FAGG - AFMPS)" userId="d0d9c9a2-8ca1-421f-9766-97303ea236e0" providerId="ADAL" clId="{09B7A8F1-90F6-44DB-9DBD-E4EBFF2678E8}" dt="2022-02-23T05:49:44.725" v="67"/>
          <ac:spMkLst>
            <pc:docMk/>
            <pc:sldMk cId="3876976735" sldId="383"/>
            <ac:spMk id="4" creationId="{A380082E-A047-4C5C-898D-D36E29BDCB66}"/>
          </ac:spMkLst>
        </pc:spChg>
        <pc:spChg chg="mod">
          <ac:chgData name="Erik Claes (FAGG - AFMPS)" userId="d0d9c9a2-8ca1-421f-9766-97303ea236e0" providerId="ADAL" clId="{09B7A8F1-90F6-44DB-9DBD-E4EBFF2678E8}" dt="2022-02-23T05:52:55.631" v="161" actId="20577"/>
          <ac:spMkLst>
            <pc:docMk/>
            <pc:sldMk cId="3876976735" sldId="383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09B7A8F1-90F6-44DB-9DBD-E4EBFF2678E8}" dt="2022-02-23T05:49:44.725" v="67"/>
          <ac:spMkLst>
            <pc:docMk/>
            <pc:sldMk cId="3876976735" sldId="383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09B7A8F1-90F6-44DB-9DBD-E4EBFF2678E8}" dt="2022-02-23T05:49:44.725" v="67"/>
          <ac:spMkLst>
            <pc:docMk/>
            <pc:sldMk cId="3876976735" sldId="383"/>
            <ac:spMk id="8" creationId="{00000000-0000-0000-0000-000000000000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31.027" v="173" actId="20577"/>
        <pc:sldMkLst>
          <pc:docMk/>
          <pc:sldMk cId="1888837276" sldId="384"/>
        </pc:sldMkLst>
        <pc:spChg chg="mod">
          <ac:chgData name="Erik Claes (FAGG - AFMPS)" userId="d0d9c9a2-8ca1-421f-9766-97303ea236e0" providerId="ADAL" clId="{09B7A8F1-90F6-44DB-9DBD-E4EBFF2678E8}" dt="2022-02-23T05:53:31.027" v="173" actId="20577"/>
          <ac:spMkLst>
            <pc:docMk/>
            <pc:sldMk cId="1888837276" sldId="384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34.655" v="200" actId="20577"/>
        <pc:sldMkLst>
          <pc:docMk/>
          <pc:sldMk cId="2257278307" sldId="385"/>
        </pc:sldMkLst>
        <pc:spChg chg="mod">
          <ac:chgData name="Erik Claes (FAGG - AFMPS)" userId="d0d9c9a2-8ca1-421f-9766-97303ea236e0" providerId="ADAL" clId="{09B7A8F1-90F6-44DB-9DBD-E4EBFF2678E8}" dt="2022-02-23T05:54:34.655" v="200" actId="20577"/>
          <ac:spMkLst>
            <pc:docMk/>
            <pc:sldMk cId="2257278307" sldId="385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38.158" v="230" actId="20577"/>
        <pc:sldMkLst>
          <pc:docMk/>
          <pc:sldMk cId="204340583" sldId="386"/>
        </pc:sldMkLst>
        <pc:spChg chg="mod">
          <ac:chgData name="Erik Claes (FAGG - AFMPS)" userId="d0d9c9a2-8ca1-421f-9766-97303ea236e0" providerId="ADAL" clId="{09B7A8F1-90F6-44DB-9DBD-E4EBFF2678E8}" dt="2022-02-23T05:55:38.158" v="230" actId="20577"/>
          <ac:spMkLst>
            <pc:docMk/>
            <pc:sldMk cId="204340583" sldId="386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52.750" v="212" actId="20577"/>
        <pc:sldMkLst>
          <pc:docMk/>
          <pc:sldMk cId="325933186" sldId="390"/>
        </pc:sldMkLst>
        <pc:spChg chg="mod">
          <ac:chgData name="Erik Claes (FAGG - AFMPS)" userId="d0d9c9a2-8ca1-421f-9766-97303ea236e0" providerId="ADAL" clId="{09B7A8F1-90F6-44DB-9DBD-E4EBFF2678E8}" dt="2022-02-23T05:54:52.750" v="212" actId="20577"/>
          <ac:spMkLst>
            <pc:docMk/>
            <pc:sldMk cId="325933186" sldId="390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58.576" v="216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09B7A8F1-90F6-44DB-9DBD-E4EBFF2678E8}" dt="2022-02-23T05:54:58.576" v="216" actId="20577"/>
          <ac:spMkLst>
            <pc:docMk/>
            <pc:sldMk cId="2359682090" sldId="393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06.623" v="220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09B7A8F1-90F6-44DB-9DBD-E4EBFF2678E8}" dt="2022-02-23T05:55:06.623" v="220" actId="20577"/>
          <ac:spMkLst>
            <pc:docMk/>
            <pc:sldMk cId="3982408209" sldId="394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4:13.823" v="190" actId="20577"/>
        <pc:sldMkLst>
          <pc:docMk/>
          <pc:sldMk cId="2631260560" sldId="395"/>
        </pc:sldMkLst>
        <pc:spChg chg="mod">
          <ac:chgData name="Erik Claes (FAGG - AFMPS)" userId="d0d9c9a2-8ca1-421f-9766-97303ea236e0" providerId="ADAL" clId="{09B7A8F1-90F6-44DB-9DBD-E4EBFF2678E8}" dt="2022-02-23T05:54:13.823" v="190" actId="20577"/>
          <ac:spMkLst>
            <pc:docMk/>
            <pc:sldMk cId="2631260560" sldId="395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5:30.863" v="226" actId="20577"/>
        <pc:sldMkLst>
          <pc:docMk/>
          <pc:sldMk cId="351337153" sldId="396"/>
        </pc:sldMkLst>
        <pc:spChg chg="mod">
          <ac:chgData name="Erik Claes (FAGG - AFMPS)" userId="d0d9c9a2-8ca1-421f-9766-97303ea236e0" providerId="ADAL" clId="{09B7A8F1-90F6-44DB-9DBD-E4EBFF2678E8}" dt="2022-02-23T05:55:30.863" v="226" actId="20577"/>
          <ac:spMkLst>
            <pc:docMk/>
            <pc:sldMk cId="351337153" sldId="396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49.440" v="181" actId="20577"/>
        <pc:sldMkLst>
          <pc:docMk/>
          <pc:sldMk cId="1223879424" sldId="397"/>
        </pc:sldMkLst>
        <pc:spChg chg="mod">
          <ac:chgData name="Erik Claes (FAGG - AFMPS)" userId="d0d9c9a2-8ca1-421f-9766-97303ea236e0" providerId="ADAL" clId="{09B7A8F1-90F6-44DB-9DBD-E4EBFF2678E8}" dt="2022-02-23T05:53:49.440" v="181" actId="20577"/>
          <ac:spMkLst>
            <pc:docMk/>
            <pc:sldMk cId="1223879424" sldId="397"/>
            <ac:spMk id="5" creationId="{4739CF9B-91CF-4A3C-9DD8-7C44B15A2A36}"/>
          </ac:spMkLst>
        </pc:spChg>
      </pc:sldChg>
      <pc:sldChg chg="modSp add del mod">
        <pc:chgData name="Erik Claes (FAGG - AFMPS)" userId="d0d9c9a2-8ca1-421f-9766-97303ea236e0" providerId="ADAL" clId="{09B7A8F1-90F6-44DB-9DBD-E4EBFF2678E8}" dt="2022-02-23T05:53:41.775" v="178" actId="20577"/>
        <pc:sldMkLst>
          <pc:docMk/>
          <pc:sldMk cId="2679921108" sldId="398"/>
        </pc:sldMkLst>
        <pc:spChg chg="mod">
          <ac:chgData name="Erik Claes (FAGG - AFMPS)" userId="d0d9c9a2-8ca1-421f-9766-97303ea236e0" providerId="ADAL" clId="{09B7A8F1-90F6-44DB-9DBD-E4EBFF2678E8}" dt="2022-02-23T05:53:41.775" v="178" actId="20577"/>
          <ac:spMkLst>
            <pc:docMk/>
            <pc:sldMk cId="2679921108" sldId="398"/>
            <ac:spMk id="5" creationId="{4739CF9B-91CF-4A3C-9DD8-7C44B15A2A36}"/>
          </ac:spMkLst>
        </pc:spChg>
      </pc:sldChg>
    </pc:docChg>
  </pc:docChgLst>
  <pc:docChgLst>
    <pc:chgData name="Erik Claes (FAGG - AFMPS)" userId="d0d9c9a2-8ca1-421f-9766-97303ea236e0" providerId="ADAL" clId="{7FEA0802-894D-43E8-A508-24EC1210ED1C}"/>
    <pc:docChg chg="modSld">
      <pc:chgData name="Erik Claes (FAGG - AFMPS)" userId="d0d9c9a2-8ca1-421f-9766-97303ea236e0" providerId="ADAL" clId="{7FEA0802-894D-43E8-A508-24EC1210ED1C}" dt="2022-02-23T07:33:48.986" v="8"/>
      <pc:docMkLst>
        <pc:docMk/>
      </pc:docMkLst>
      <pc:sldChg chg="modSp mod">
        <pc:chgData name="Erik Claes (FAGG - AFMPS)" userId="d0d9c9a2-8ca1-421f-9766-97303ea236e0" providerId="ADAL" clId="{7FEA0802-894D-43E8-A508-24EC1210ED1C}" dt="2022-02-23T07:26:35.479" v="1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7FEA0802-894D-43E8-A508-24EC1210ED1C}" dt="2022-02-23T07:26:35.479" v="1" actId="20577"/>
          <ac:spMkLst>
            <pc:docMk/>
            <pc:sldMk cId="2849322256" sldId="364"/>
            <ac:spMk id="8" creationId="{00000000-0000-0000-0000-000000000000}"/>
          </ac:spMkLst>
        </pc:spChg>
      </pc:sldChg>
      <pc:sldChg chg="modSp">
        <pc:chgData name="Erik Claes (FAGG - AFMPS)" userId="d0d9c9a2-8ca1-421f-9766-97303ea236e0" providerId="ADAL" clId="{7FEA0802-894D-43E8-A508-24EC1210ED1C}" dt="2022-02-23T07:27:33.154" v="3" actId="20577"/>
        <pc:sldMkLst>
          <pc:docMk/>
          <pc:sldMk cId="2493833039" sldId="365"/>
        </pc:sldMkLst>
        <pc:spChg chg="mod">
          <ac:chgData name="Erik Claes (FAGG - AFMPS)" userId="d0d9c9a2-8ca1-421f-9766-97303ea236e0" providerId="ADAL" clId="{7FEA0802-894D-43E8-A508-24EC1210ED1C}" dt="2022-02-23T07:27:33.154" v="3" actId="20577"/>
          <ac:spMkLst>
            <pc:docMk/>
            <pc:sldMk cId="2493833039" sldId="365"/>
            <ac:spMk id="6" creationId="{C02DC3DA-6394-4129-BE2F-3277CDE0237C}"/>
          </ac:spMkLst>
        </pc:spChg>
      </pc:sldChg>
      <pc:sldChg chg="modSp">
        <pc:chgData name="Erik Claes (FAGG - AFMPS)" userId="d0d9c9a2-8ca1-421f-9766-97303ea236e0" providerId="ADAL" clId="{7FEA0802-894D-43E8-A508-24EC1210ED1C}" dt="2022-02-23T07:33:48.986" v="8"/>
        <pc:sldMkLst>
          <pc:docMk/>
          <pc:sldMk cId="1638244965" sldId="380"/>
        </pc:sldMkLst>
        <pc:graphicFrameChg chg="mod">
          <ac:chgData name="Erik Claes (FAGG - AFMPS)" userId="d0d9c9a2-8ca1-421f-9766-97303ea236e0" providerId="ADAL" clId="{7FEA0802-894D-43E8-A508-24EC1210ED1C}" dt="2022-02-23T07:33:48.986" v="8"/>
          <ac:graphicFrameMkLst>
            <pc:docMk/>
            <pc:sldMk cId="1638244965" sldId="380"/>
            <ac:graphicFrameMk id="4" creationId="{54E7206E-9703-4A32-AC1A-7CE2494C7FFF}"/>
          </ac:graphicFrameMkLst>
        </pc:graphicFrameChg>
      </pc:sldChg>
      <pc:sldChg chg="modSp">
        <pc:chgData name="Erik Claes (FAGG - AFMPS)" userId="d0d9c9a2-8ca1-421f-9766-97303ea236e0" providerId="ADAL" clId="{7FEA0802-894D-43E8-A508-24EC1210ED1C}" dt="2022-02-23T07:31:15.033" v="7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7FEA0802-894D-43E8-A508-24EC1210ED1C}" dt="2022-02-23T07:31:15.033" v="7" actId="20577"/>
          <ac:spMkLst>
            <pc:docMk/>
            <pc:sldMk cId="3405989361" sldId="382"/>
            <ac:spMk id="6" creationId="{C02DC3DA-6394-4129-BE2F-3277CDE0237C}"/>
          </ac:spMkLst>
        </pc:spChg>
      </pc:sldChg>
      <pc:sldChg chg="modSp modAnim">
        <pc:chgData name="Erik Claes (FAGG - AFMPS)" userId="d0d9c9a2-8ca1-421f-9766-97303ea236e0" providerId="ADAL" clId="{7FEA0802-894D-43E8-A508-24EC1210ED1C}" dt="2022-02-23T07:30:31.571" v="5" actId="20577"/>
        <pc:sldMkLst>
          <pc:docMk/>
          <pc:sldMk cId="2359682090" sldId="393"/>
        </pc:sldMkLst>
        <pc:spChg chg="mod">
          <ac:chgData name="Erik Claes (FAGG - AFMPS)" userId="d0d9c9a2-8ca1-421f-9766-97303ea236e0" providerId="ADAL" clId="{7FEA0802-894D-43E8-A508-24EC1210ED1C}" dt="2022-02-23T07:30:31.571" v="5" actId="20577"/>
          <ac:spMkLst>
            <pc:docMk/>
            <pc:sldMk cId="2359682090" sldId="393"/>
            <ac:spMk id="9" creationId="{49A740C8-B1E4-454D-A7C9-0B11597C9F4E}"/>
          </ac:spMkLst>
        </pc:spChg>
      </pc:sldChg>
      <pc:sldChg chg="modSp">
        <pc:chgData name="Erik Claes (FAGG - AFMPS)" userId="d0d9c9a2-8ca1-421f-9766-97303ea236e0" providerId="ADAL" clId="{7FEA0802-894D-43E8-A508-24EC1210ED1C}" dt="2022-02-23T07:30:14.148" v="4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7FEA0802-894D-43E8-A508-24EC1210ED1C}" dt="2022-02-23T07:30:14.148" v="4" actId="20577"/>
          <ac:spMkLst>
            <pc:docMk/>
            <pc:sldMk cId="3982408209" sldId="394"/>
            <ac:spMk id="6" creationId="{C02DC3DA-6394-4129-BE2F-3277CDE0237C}"/>
          </ac:spMkLst>
        </pc:spChg>
      </pc:sldChg>
    </pc:docChg>
  </pc:docChgLst>
  <pc:docChgLst>
    <pc:chgData name="Erik Claes (FAGG - AFMPS)" userId="d0d9c9a2-8ca1-421f-9766-97303ea236e0" providerId="ADAL" clId="{486E3A08-B6F8-4B17-8B5F-AC1572E137BD}"/>
    <pc:docChg chg="undo custSel addSld delSld modSld">
      <pc:chgData name="Erik Claes (FAGG - AFMPS)" userId="d0d9c9a2-8ca1-421f-9766-97303ea236e0" providerId="ADAL" clId="{486E3A08-B6F8-4B17-8B5F-AC1572E137BD}" dt="2022-02-23T07:25:13.828" v="4210" actId="20577"/>
      <pc:docMkLst>
        <pc:docMk/>
      </pc:docMkLst>
      <pc:sldChg chg="modSp mod">
        <pc:chgData name="Erik Claes (FAGG - AFMPS)" userId="d0d9c9a2-8ca1-421f-9766-97303ea236e0" providerId="ADAL" clId="{486E3A08-B6F8-4B17-8B5F-AC1572E137BD}" dt="2022-02-23T06:07:26.320" v="266" actId="20577"/>
        <pc:sldMkLst>
          <pc:docMk/>
          <pc:sldMk cId="0" sldId="277"/>
        </pc:sldMkLst>
        <pc:spChg chg="mod">
          <ac:chgData name="Erik Claes (FAGG - AFMPS)" userId="d0d9c9a2-8ca1-421f-9766-97303ea236e0" providerId="ADAL" clId="{486E3A08-B6F8-4B17-8B5F-AC1572E137BD}" dt="2022-02-23T06:07:26.320" v="266" actId="20577"/>
          <ac:spMkLst>
            <pc:docMk/>
            <pc:sldMk cId="0" sldId="277"/>
            <ac:spMk id="8195" creationId="{5FA64EEC-CDC5-46E7-8DA9-1937C51BB07C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7:25:13.828" v="4210" actId="20577"/>
        <pc:sldMkLst>
          <pc:docMk/>
          <pc:sldMk cId="1309702016" sldId="322"/>
        </pc:sldMkLst>
        <pc:spChg chg="mod">
          <ac:chgData name="Erik Claes (FAGG - AFMPS)" userId="d0d9c9a2-8ca1-421f-9766-97303ea236e0" providerId="ADAL" clId="{486E3A08-B6F8-4B17-8B5F-AC1572E137BD}" dt="2022-02-23T06:04:25.422" v="208" actId="20577"/>
          <ac:spMkLst>
            <pc:docMk/>
            <pc:sldMk cId="1309702016" sldId="322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7:25:13.828" v="4210" actId="20577"/>
          <ac:spMkLst>
            <pc:docMk/>
            <pc:sldMk cId="1309702016" sldId="322"/>
            <ac:spMk id="8" creationId="{00000000-0000-0000-0000-000000000000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6:10:09.376" v="420" actId="20577"/>
        <pc:sldMkLst>
          <pc:docMk/>
          <pc:sldMk cId="2395712418" sldId="360"/>
        </pc:sldMkLst>
        <pc:spChg chg="mod">
          <ac:chgData name="Erik Claes (FAGG - AFMPS)" userId="d0d9c9a2-8ca1-421f-9766-97303ea236e0" providerId="ADAL" clId="{486E3A08-B6F8-4B17-8B5F-AC1572E137BD}" dt="2022-02-23T05:57:45.231" v="6" actId="20577"/>
          <ac:spMkLst>
            <pc:docMk/>
            <pc:sldMk cId="2395712418" sldId="360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6:10:09.376" v="420" actId="20577"/>
          <ac:spMkLst>
            <pc:docMk/>
            <pc:sldMk cId="2395712418" sldId="360"/>
            <ac:spMk id="8" creationId="{00000000-0000-0000-0000-000000000000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6:18:49.914" v="686" actId="20577"/>
        <pc:sldMkLst>
          <pc:docMk/>
          <pc:sldMk cId="2849322256" sldId="364"/>
        </pc:sldMkLst>
        <pc:spChg chg="mod">
          <ac:chgData name="Erik Claes (FAGG - AFMPS)" userId="d0d9c9a2-8ca1-421f-9766-97303ea236e0" providerId="ADAL" clId="{486E3A08-B6F8-4B17-8B5F-AC1572E137BD}" dt="2022-02-23T06:08:01.291" v="301" actId="20577"/>
          <ac:spMkLst>
            <pc:docMk/>
            <pc:sldMk cId="2849322256" sldId="364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6:18:49.914" v="686" actId="20577"/>
          <ac:spMkLst>
            <pc:docMk/>
            <pc:sldMk cId="2849322256" sldId="364"/>
            <ac:spMk id="8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486E3A08-B6F8-4B17-8B5F-AC1572E137BD}" dt="2022-02-23T06:34:12.540" v="1252" actId="20577"/>
        <pc:sldMkLst>
          <pc:docMk/>
          <pc:sldMk cId="2493833039" sldId="365"/>
        </pc:sldMkLst>
        <pc:spChg chg="mod">
          <ac:chgData name="Erik Claes (FAGG - AFMPS)" userId="d0d9c9a2-8ca1-421f-9766-97303ea236e0" providerId="ADAL" clId="{486E3A08-B6F8-4B17-8B5F-AC1572E137BD}" dt="2022-02-23T06:34:12.540" v="1252" actId="20577"/>
          <ac:spMkLst>
            <pc:docMk/>
            <pc:sldMk cId="2493833039" sldId="36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19:37.210" v="788" actId="20577"/>
          <ac:spMkLst>
            <pc:docMk/>
            <pc:sldMk cId="2493833039" sldId="365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486E3A08-B6F8-4B17-8B5F-AC1572E137BD}" dt="2022-02-23T06:22:59.874" v="982" actId="20577"/>
        <pc:sldMkLst>
          <pc:docMk/>
          <pc:sldMk cId="369784102" sldId="368"/>
        </pc:sldMkLst>
        <pc:spChg chg="mod">
          <ac:chgData name="Erik Claes (FAGG - AFMPS)" userId="d0d9c9a2-8ca1-421f-9766-97303ea236e0" providerId="ADAL" clId="{486E3A08-B6F8-4B17-8B5F-AC1572E137BD}" dt="2022-02-23T06:22:59.874" v="982" actId="20577"/>
          <ac:spMkLst>
            <pc:docMk/>
            <pc:sldMk cId="369784102" sldId="36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19:16.753" v="722" actId="20577"/>
          <ac:spMkLst>
            <pc:docMk/>
            <pc:sldMk cId="369784102" sldId="368"/>
            <ac:spMk id="7" creationId="{00000000-0000-0000-0000-000000000000}"/>
          </ac:spMkLst>
        </pc:spChg>
      </pc:sldChg>
      <pc:sldChg chg="modSp mod modAnim">
        <pc:chgData name="Erik Claes (FAGG - AFMPS)" userId="d0d9c9a2-8ca1-421f-9766-97303ea236e0" providerId="ADAL" clId="{486E3A08-B6F8-4B17-8B5F-AC1572E137BD}" dt="2022-02-23T07:18:09.219" v="3641" actId="20577"/>
        <pc:sldMkLst>
          <pc:docMk/>
          <pc:sldMk cId="2812145525" sldId="373"/>
        </pc:sldMkLst>
        <pc:spChg chg="mod">
          <ac:chgData name="Erik Claes (FAGG - AFMPS)" userId="d0d9c9a2-8ca1-421f-9766-97303ea236e0" providerId="ADAL" clId="{486E3A08-B6F8-4B17-8B5F-AC1572E137BD}" dt="2022-02-23T07:18:09.219" v="3641" actId="20577"/>
          <ac:spMkLst>
            <pc:docMk/>
            <pc:sldMk cId="2812145525" sldId="37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00:25.703" v="2535" actId="20577"/>
          <ac:spMkLst>
            <pc:docMk/>
            <pc:sldMk cId="2812145525" sldId="373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6:45:04.920" v="1677" actId="20577"/>
        <pc:sldMkLst>
          <pc:docMk/>
          <pc:sldMk cId="463645708" sldId="374"/>
        </pc:sldMkLst>
        <pc:spChg chg="mod">
          <ac:chgData name="Erik Claes (FAGG - AFMPS)" userId="d0d9c9a2-8ca1-421f-9766-97303ea236e0" providerId="ADAL" clId="{486E3A08-B6F8-4B17-8B5F-AC1572E137BD}" dt="2022-02-23T06:45:04.920" v="1677" actId="20577"/>
          <ac:spMkLst>
            <pc:docMk/>
            <pc:sldMk cId="463645708" sldId="374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2:48.818" v="159" actId="6549"/>
          <ac:spMkLst>
            <pc:docMk/>
            <pc:sldMk cId="463645708" sldId="374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486E3A08-B6F8-4B17-8B5F-AC1572E137BD}" dt="2022-02-23T07:00:16.523" v="2520" actId="20577"/>
        <pc:sldMkLst>
          <pc:docMk/>
          <pc:sldMk cId="2625256506" sldId="375"/>
        </pc:sldMkLst>
        <pc:spChg chg="mod">
          <ac:chgData name="Erik Claes (FAGG - AFMPS)" userId="d0d9c9a2-8ca1-421f-9766-97303ea236e0" providerId="ADAL" clId="{486E3A08-B6F8-4B17-8B5F-AC1572E137BD}" dt="2022-02-23T06:03:13.398" v="165"/>
          <ac:spMkLst>
            <pc:docMk/>
            <pc:sldMk cId="2625256506" sldId="375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7:00:16.523" v="2520" actId="20577"/>
          <ac:spMkLst>
            <pc:docMk/>
            <pc:sldMk cId="2625256506" sldId="375"/>
            <ac:spMk id="9" creationId="{E66A5502-3A9A-4ADD-AFC2-8D83E7E629A7}"/>
          </ac:spMkLst>
        </pc:spChg>
      </pc:sldChg>
      <pc:sldChg chg="modSp">
        <pc:chgData name="Erik Claes (FAGG - AFMPS)" userId="d0d9c9a2-8ca1-421f-9766-97303ea236e0" providerId="ADAL" clId="{486E3A08-B6F8-4B17-8B5F-AC1572E137BD}" dt="2022-02-23T06:58:34.206" v="2407" actId="20577"/>
        <pc:sldMkLst>
          <pc:docMk/>
          <pc:sldMk cId="1370311367" sldId="376"/>
        </pc:sldMkLst>
        <pc:spChg chg="mod">
          <ac:chgData name="Erik Claes (FAGG - AFMPS)" userId="d0d9c9a2-8ca1-421f-9766-97303ea236e0" providerId="ADAL" clId="{486E3A08-B6F8-4B17-8B5F-AC1572E137BD}" dt="2022-02-23T06:03:10.662" v="164"/>
          <ac:spMkLst>
            <pc:docMk/>
            <pc:sldMk cId="1370311367" sldId="376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6:58:34.206" v="2407" actId="20577"/>
          <ac:spMkLst>
            <pc:docMk/>
            <pc:sldMk cId="1370311367" sldId="376"/>
            <ac:spMk id="9" creationId="{C6628BB2-897C-48A2-8035-D97BF366304C}"/>
          </ac:spMkLst>
        </pc:spChg>
      </pc:sldChg>
      <pc:sldChg chg="modSp">
        <pc:chgData name="Erik Claes (FAGG - AFMPS)" userId="d0d9c9a2-8ca1-421f-9766-97303ea236e0" providerId="ADAL" clId="{486E3A08-B6F8-4B17-8B5F-AC1572E137BD}" dt="2022-02-23T06:53:57.680" v="2139" actId="20577"/>
        <pc:sldMkLst>
          <pc:docMk/>
          <pc:sldMk cId="213528612" sldId="377"/>
        </pc:sldMkLst>
        <pc:spChg chg="mod">
          <ac:chgData name="Erik Claes (FAGG - AFMPS)" userId="d0d9c9a2-8ca1-421f-9766-97303ea236e0" providerId="ADAL" clId="{486E3A08-B6F8-4B17-8B5F-AC1572E137BD}" dt="2022-02-23T06:53:57.680" v="2139" actId="20577"/>
          <ac:spMkLst>
            <pc:docMk/>
            <pc:sldMk cId="213528612" sldId="37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3:03.172" v="162"/>
          <ac:spMkLst>
            <pc:docMk/>
            <pc:sldMk cId="213528612" sldId="377"/>
            <ac:spMk id="7" creationId="{00000000-0000-0000-0000-000000000000}"/>
          </ac:spMkLst>
        </pc:spChg>
      </pc:sldChg>
      <pc:sldChg chg="addSp modSp mod">
        <pc:chgData name="Erik Claes (FAGG - AFMPS)" userId="d0d9c9a2-8ca1-421f-9766-97303ea236e0" providerId="ADAL" clId="{486E3A08-B6F8-4B17-8B5F-AC1572E137BD}" dt="2022-02-23T06:07:10.658" v="261" actId="1076"/>
        <pc:sldMkLst>
          <pc:docMk/>
          <pc:sldMk cId="2672242931" sldId="379"/>
        </pc:sldMkLst>
        <pc:spChg chg="mod">
          <ac:chgData name="Erik Claes (FAGG - AFMPS)" userId="d0d9c9a2-8ca1-421f-9766-97303ea236e0" providerId="ADAL" clId="{486E3A08-B6F8-4B17-8B5F-AC1572E137BD}" dt="2022-02-23T06:06:32.683" v="249" actId="14100"/>
          <ac:spMkLst>
            <pc:docMk/>
            <pc:sldMk cId="2672242931" sldId="379"/>
            <ac:spMk id="4" creationId="{290404CD-A5CF-42E2-BA1A-F7F8174F763F}"/>
          </ac:spMkLst>
        </pc:spChg>
        <pc:spChg chg="mod">
          <ac:chgData name="Erik Claes (FAGG - AFMPS)" userId="d0d9c9a2-8ca1-421f-9766-97303ea236e0" providerId="ADAL" clId="{486E3A08-B6F8-4B17-8B5F-AC1572E137BD}" dt="2022-02-23T06:04:37.283" v="225" actId="20577"/>
          <ac:spMkLst>
            <pc:docMk/>
            <pc:sldMk cId="2672242931" sldId="379"/>
            <ac:spMk id="7" creationId="{00000000-0000-0000-0000-000000000000}"/>
          </ac:spMkLst>
        </pc:spChg>
        <pc:spChg chg="mod">
          <ac:chgData name="Erik Claes (FAGG - AFMPS)" userId="d0d9c9a2-8ca1-421f-9766-97303ea236e0" providerId="ADAL" clId="{486E3A08-B6F8-4B17-8B5F-AC1572E137BD}" dt="2022-02-23T06:06:41.155" v="251" actId="14100"/>
          <ac:spMkLst>
            <pc:docMk/>
            <pc:sldMk cId="2672242931" sldId="379"/>
            <ac:spMk id="9" creationId="{4FD73AEA-1B73-4A2E-A282-9113D3C5D4CA}"/>
          </ac:spMkLst>
        </pc:spChg>
        <pc:spChg chg="mod">
          <ac:chgData name="Erik Claes (FAGG - AFMPS)" userId="d0d9c9a2-8ca1-421f-9766-97303ea236e0" providerId="ADAL" clId="{486E3A08-B6F8-4B17-8B5F-AC1572E137BD}" dt="2022-02-23T06:06:59.738" v="258" actId="14100"/>
          <ac:spMkLst>
            <pc:docMk/>
            <pc:sldMk cId="2672242931" sldId="379"/>
            <ac:spMk id="10" creationId="{FDCCC67B-2547-455A-B1FC-2D0DF193EBD1}"/>
          </ac:spMkLst>
        </pc:spChg>
        <pc:spChg chg="mod">
          <ac:chgData name="Erik Claes (FAGG - AFMPS)" userId="d0d9c9a2-8ca1-421f-9766-97303ea236e0" providerId="ADAL" clId="{486E3A08-B6F8-4B17-8B5F-AC1572E137BD}" dt="2022-02-23T06:07:10.658" v="261" actId="1076"/>
          <ac:spMkLst>
            <pc:docMk/>
            <pc:sldMk cId="2672242931" sldId="379"/>
            <ac:spMk id="11" creationId="{1B1D40A8-328A-4607-8408-AD129B0FC0B0}"/>
          </ac:spMkLst>
        </pc:spChg>
        <pc:spChg chg="add mod">
          <ac:chgData name="Erik Claes (FAGG - AFMPS)" userId="d0d9c9a2-8ca1-421f-9766-97303ea236e0" providerId="ADAL" clId="{486E3A08-B6F8-4B17-8B5F-AC1572E137BD}" dt="2022-02-23T06:06:48.594" v="254" actId="571"/>
          <ac:spMkLst>
            <pc:docMk/>
            <pc:sldMk cId="2672242931" sldId="379"/>
            <ac:spMk id="12" creationId="{95E26F47-890B-42DA-9D9D-3B91F680D04B}"/>
          </ac:spMkLst>
        </pc:spChg>
        <pc:picChg chg="mod">
          <ac:chgData name="Erik Claes (FAGG - AFMPS)" userId="d0d9c9a2-8ca1-421f-9766-97303ea236e0" providerId="ADAL" clId="{486E3A08-B6F8-4B17-8B5F-AC1572E137BD}" dt="2022-02-23T06:06:44.349" v="253" actId="1076"/>
          <ac:picMkLst>
            <pc:docMk/>
            <pc:sldMk cId="2672242931" sldId="379"/>
            <ac:picMk id="3" creationId="{016E5840-28A6-4ED2-BCD2-7B84355C4BF6}"/>
          </ac:picMkLst>
        </pc:picChg>
      </pc:sldChg>
      <pc:sldChg chg="modSp mod modAnim">
        <pc:chgData name="Erik Claes (FAGG - AFMPS)" userId="d0d9c9a2-8ca1-421f-9766-97303ea236e0" providerId="ADAL" clId="{486E3A08-B6F8-4B17-8B5F-AC1572E137BD}" dt="2022-02-23T06:37:25.243" v="1465" actId="20577"/>
        <pc:sldMkLst>
          <pc:docMk/>
          <pc:sldMk cId="1638244965" sldId="380"/>
        </pc:sldMkLst>
        <pc:spChg chg="mod">
          <ac:chgData name="Erik Claes (FAGG - AFMPS)" userId="d0d9c9a2-8ca1-421f-9766-97303ea236e0" providerId="ADAL" clId="{486E3A08-B6F8-4B17-8B5F-AC1572E137BD}" dt="2022-02-23T06:37:25.243" v="1465" actId="20577"/>
          <ac:spMkLst>
            <pc:docMk/>
            <pc:sldMk cId="1638244965" sldId="38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34:45.186" v="1296" actId="20577"/>
          <ac:spMkLst>
            <pc:docMk/>
            <pc:sldMk cId="1638244965" sldId="380"/>
            <ac:spMk id="7" creationId="{00000000-0000-0000-0000-000000000000}"/>
          </ac:spMkLst>
        </pc:spChg>
        <pc:graphicFrameChg chg="mod">
          <ac:chgData name="Erik Claes (FAGG - AFMPS)" userId="d0d9c9a2-8ca1-421f-9766-97303ea236e0" providerId="ADAL" clId="{486E3A08-B6F8-4B17-8B5F-AC1572E137BD}" dt="2022-02-23T06:34:26.957" v="1265" actId="1076"/>
          <ac:graphicFrameMkLst>
            <pc:docMk/>
            <pc:sldMk cId="1638244965" sldId="380"/>
            <ac:graphicFrameMk id="4" creationId="{54E7206E-9703-4A32-AC1A-7CE2494C7FFF}"/>
          </ac:graphicFrameMkLst>
        </pc:graphicFrameChg>
      </pc:sldChg>
      <pc:sldChg chg="modSp mod modAnim">
        <pc:chgData name="Erik Claes (FAGG - AFMPS)" userId="d0d9c9a2-8ca1-421f-9766-97303ea236e0" providerId="ADAL" clId="{486E3A08-B6F8-4B17-8B5F-AC1572E137BD}" dt="2022-02-23T07:04:13.654" v="2873" actId="20577"/>
        <pc:sldMkLst>
          <pc:docMk/>
          <pc:sldMk cId="2224698884" sldId="381"/>
        </pc:sldMkLst>
        <pc:spChg chg="mod">
          <ac:chgData name="Erik Claes (FAGG - AFMPS)" userId="d0d9c9a2-8ca1-421f-9766-97303ea236e0" providerId="ADAL" clId="{486E3A08-B6F8-4B17-8B5F-AC1572E137BD}" dt="2022-02-23T07:04:13.654" v="2873" actId="20577"/>
          <ac:spMkLst>
            <pc:docMk/>
            <pc:sldMk cId="2224698884" sldId="381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04:02.663" v="2869" actId="6549"/>
          <ac:spMkLst>
            <pc:docMk/>
            <pc:sldMk cId="2224698884" sldId="381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7:19:44.221" v="3707" actId="20577"/>
        <pc:sldMkLst>
          <pc:docMk/>
          <pc:sldMk cId="3405989361" sldId="382"/>
        </pc:sldMkLst>
        <pc:spChg chg="mod">
          <ac:chgData name="Erik Claes (FAGG - AFMPS)" userId="d0d9c9a2-8ca1-421f-9766-97303ea236e0" providerId="ADAL" clId="{486E3A08-B6F8-4B17-8B5F-AC1572E137BD}" dt="2022-02-23T07:19:44.221" v="3707" actId="20577"/>
          <ac:spMkLst>
            <pc:docMk/>
            <pc:sldMk cId="3405989361" sldId="382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15:41.412" v="3563" actId="20577"/>
          <ac:spMkLst>
            <pc:docMk/>
            <pc:sldMk cId="3405989361" sldId="382"/>
            <ac:spMk id="9" creationId="{C4291D4F-7147-497B-A35A-FC667E1EF9B0}"/>
          </ac:spMkLst>
        </pc:spChg>
        <pc:picChg chg="mod">
          <ac:chgData name="Erik Claes (FAGG - AFMPS)" userId="d0d9c9a2-8ca1-421f-9766-97303ea236e0" providerId="ADAL" clId="{486E3A08-B6F8-4B17-8B5F-AC1572E137BD}" dt="2022-02-23T07:16:08.828" v="3597" actId="1076"/>
          <ac:picMkLst>
            <pc:docMk/>
            <pc:sldMk cId="3405989361" sldId="382"/>
            <ac:picMk id="3" creationId="{C803A3B3-A40D-4991-AD0B-2D860A5D15F6}"/>
          </ac:picMkLst>
        </pc:picChg>
      </pc:sldChg>
      <pc:sldChg chg="del">
        <pc:chgData name="Erik Claes (FAGG - AFMPS)" userId="d0d9c9a2-8ca1-421f-9766-97303ea236e0" providerId="ADAL" clId="{486E3A08-B6F8-4B17-8B5F-AC1572E137BD}" dt="2022-02-23T06:00:18.992" v="116" actId="47"/>
        <pc:sldMkLst>
          <pc:docMk/>
          <pc:sldMk cId="3876976735" sldId="383"/>
        </pc:sldMkLst>
      </pc:sldChg>
      <pc:sldChg chg="del">
        <pc:chgData name="Erik Claes (FAGG - AFMPS)" userId="d0d9c9a2-8ca1-421f-9766-97303ea236e0" providerId="ADAL" clId="{486E3A08-B6F8-4B17-8B5F-AC1572E137BD}" dt="2022-02-23T06:00:36.719" v="121" actId="47"/>
        <pc:sldMkLst>
          <pc:docMk/>
          <pc:sldMk cId="1888837276" sldId="384"/>
        </pc:sldMkLst>
      </pc:sldChg>
      <pc:sldChg chg="del">
        <pc:chgData name="Erik Claes (FAGG - AFMPS)" userId="d0d9c9a2-8ca1-421f-9766-97303ea236e0" providerId="ADAL" clId="{486E3A08-B6F8-4B17-8B5F-AC1572E137BD}" dt="2022-02-23T06:00:58.419" v="127" actId="47"/>
        <pc:sldMkLst>
          <pc:docMk/>
          <pc:sldMk cId="2257278307" sldId="385"/>
        </pc:sldMkLst>
      </pc:sldChg>
      <pc:sldChg chg="del">
        <pc:chgData name="Erik Claes (FAGG - AFMPS)" userId="d0d9c9a2-8ca1-421f-9766-97303ea236e0" providerId="ADAL" clId="{486E3A08-B6F8-4B17-8B5F-AC1572E137BD}" dt="2022-02-23T06:01:35.884" v="134" actId="47"/>
        <pc:sldMkLst>
          <pc:docMk/>
          <pc:sldMk cId="204340583" sldId="386"/>
        </pc:sldMkLst>
      </pc:sldChg>
      <pc:sldChg chg="modSp">
        <pc:chgData name="Erik Claes (FAGG - AFMPS)" userId="d0d9c9a2-8ca1-421f-9766-97303ea236e0" providerId="ADAL" clId="{486E3A08-B6F8-4B17-8B5F-AC1572E137BD}" dt="2022-02-23T07:07:47.396" v="3133" actId="20577"/>
        <pc:sldMkLst>
          <pc:docMk/>
          <pc:sldMk cId="325933186" sldId="390"/>
        </pc:sldMkLst>
        <pc:spChg chg="mod">
          <ac:chgData name="Erik Claes (FAGG - AFMPS)" userId="d0d9c9a2-8ca1-421f-9766-97303ea236e0" providerId="ADAL" clId="{486E3A08-B6F8-4B17-8B5F-AC1572E137BD}" dt="2022-02-23T07:07:47.396" v="3133" actId="20577"/>
          <ac:spMkLst>
            <pc:docMk/>
            <pc:sldMk cId="325933186" sldId="390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3:37.930" v="180"/>
          <ac:spMkLst>
            <pc:docMk/>
            <pc:sldMk cId="325933186" sldId="390"/>
            <ac:spMk id="7" creationId="{00000000-0000-0000-0000-000000000000}"/>
          </ac:spMkLst>
        </pc:spChg>
      </pc:sldChg>
      <pc:sldChg chg="addSp delSp modSp mod modAnim">
        <pc:chgData name="Erik Claes (FAGG - AFMPS)" userId="d0d9c9a2-8ca1-421f-9766-97303ea236e0" providerId="ADAL" clId="{486E3A08-B6F8-4B17-8B5F-AC1572E137BD}" dt="2022-02-23T07:10:09.858" v="3280" actId="20577"/>
        <pc:sldMkLst>
          <pc:docMk/>
          <pc:sldMk cId="2359682090" sldId="393"/>
        </pc:sldMkLst>
        <pc:spChg chg="del">
          <ac:chgData name="Erik Claes (FAGG - AFMPS)" userId="d0d9c9a2-8ca1-421f-9766-97303ea236e0" providerId="ADAL" clId="{486E3A08-B6F8-4B17-8B5F-AC1572E137BD}" dt="2022-02-23T06:29:33.543" v="1248" actId="478"/>
          <ac:spMkLst>
            <pc:docMk/>
            <pc:sldMk cId="2359682090" sldId="393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08:00.649" v="3136" actId="20577"/>
          <ac:spMkLst>
            <pc:docMk/>
            <pc:sldMk cId="2359682090" sldId="393"/>
            <ac:spMk id="7" creationId="{00000000-0000-0000-0000-000000000000}"/>
          </ac:spMkLst>
        </pc:spChg>
        <pc:spChg chg="add mod">
          <ac:chgData name="Erik Claes (FAGG - AFMPS)" userId="d0d9c9a2-8ca1-421f-9766-97303ea236e0" providerId="ADAL" clId="{486E3A08-B6F8-4B17-8B5F-AC1572E137BD}" dt="2022-02-23T07:10:09.858" v="3280" actId="20577"/>
          <ac:spMkLst>
            <pc:docMk/>
            <pc:sldMk cId="2359682090" sldId="393"/>
            <ac:spMk id="9" creationId="{49A740C8-B1E4-454D-A7C9-0B11597C9F4E}"/>
          </ac:spMkLst>
        </pc:spChg>
      </pc:sldChg>
      <pc:sldChg chg="modSp mod modAnim">
        <pc:chgData name="Erik Claes (FAGG - AFMPS)" userId="d0d9c9a2-8ca1-421f-9766-97303ea236e0" providerId="ADAL" clId="{486E3A08-B6F8-4B17-8B5F-AC1572E137BD}" dt="2022-02-23T07:17:53.747" v="3640" actId="20577"/>
        <pc:sldMkLst>
          <pc:docMk/>
          <pc:sldMk cId="3982408209" sldId="394"/>
        </pc:sldMkLst>
        <pc:spChg chg="mod">
          <ac:chgData name="Erik Claes (FAGG - AFMPS)" userId="d0d9c9a2-8ca1-421f-9766-97303ea236e0" providerId="ADAL" clId="{486E3A08-B6F8-4B17-8B5F-AC1572E137BD}" dt="2022-02-23T07:17:53.747" v="3640" actId="20577"/>
          <ac:spMkLst>
            <pc:docMk/>
            <pc:sldMk cId="3982408209" sldId="394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10:19.802" v="3297" actId="20577"/>
          <ac:spMkLst>
            <pc:docMk/>
            <pc:sldMk cId="3982408209" sldId="394"/>
            <ac:spMk id="7" creationId="{00000000-0000-0000-0000-000000000000}"/>
          </ac:spMkLst>
        </pc:spChg>
      </pc:sldChg>
      <pc:sldChg chg="modSp">
        <pc:chgData name="Erik Claes (FAGG - AFMPS)" userId="d0d9c9a2-8ca1-421f-9766-97303ea236e0" providerId="ADAL" clId="{486E3A08-B6F8-4B17-8B5F-AC1572E137BD}" dt="2022-02-23T06:56:04.902" v="2240" actId="20577"/>
        <pc:sldMkLst>
          <pc:docMk/>
          <pc:sldMk cId="2631260560" sldId="395"/>
        </pc:sldMkLst>
        <pc:spChg chg="mod">
          <ac:chgData name="Erik Claes (FAGG - AFMPS)" userId="d0d9c9a2-8ca1-421f-9766-97303ea236e0" providerId="ADAL" clId="{486E3A08-B6F8-4B17-8B5F-AC1572E137BD}" dt="2022-02-23T06:56:04.902" v="2240" actId="20577"/>
          <ac:spMkLst>
            <pc:docMk/>
            <pc:sldMk cId="2631260560" sldId="395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3:06.981" v="163"/>
          <ac:spMkLst>
            <pc:docMk/>
            <pc:sldMk cId="2631260560" sldId="395"/>
            <ac:spMk id="7" creationId="{00000000-0000-0000-0000-000000000000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7:23:17.922" v="3999" actId="20577"/>
        <pc:sldMkLst>
          <pc:docMk/>
          <pc:sldMk cId="351337153" sldId="396"/>
        </pc:sldMkLst>
        <pc:spChg chg="mod">
          <ac:chgData name="Erik Claes (FAGG - AFMPS)" userId="d0d9c9a2-8ca1-421f-9766-97303ea236e0" providerId="ADAL" clId="{486E3A08-B6F8-4B17-8B5F-AC1572E137BD}" dt="2022-02-23T07:23:17.922" v="3999" actId="20577"/>
          <ac:spMkLst>
            <pc:docMk/>
            <pc:sldMk cId="351337153" sldId="396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7:20:04.549" v="3713" actId="20577"/>
          <ac:spMkLst>
            <pc:docMk/>
            <pc:sldMk cId="351337153" sldId="396"/>
            <ac:spMk id="7" creationId="{00000000-0000-0000-0000-000000000000}"/>
          </ac:spMkLst>
        </pc:spChg>
      </pc:sldChg>
      <pc:sldChg chg="addSp delSp modSp mod">
        <pc:chgData name="Erik Claes (FAGG - AFMPS)" userId="d0d9c9a2-8ca1-421f-9766-97303ea236e0" providerId="ADAL" clId="{486E3A08-B6F8-4B17-8B5F-AC1572E137BD}" dt="2022-02-23T06:53:52.125" v="2138" actId="20577"/>
        <pc:sldMkLst>
          <pc:docMk/>
          <pc:sldMk cId="1223879424" sldId="397"/>
        </pc:sldMkLst>
        <pc:spChg chg="del">
          <ac:chgData name="Erik Claes (FAGG - AFMPS)" userId="d0d9c9a2-8ca1-421f-9766-97303ea236e0" providerId="ADAL" clId="{486E3A08-B6F8-4B17-8B5F-AC1572E137BD}" dt="2022-02-23T06:33:11.462" v="1250" actId="478"/>
          <ac:spMkLst>
            <pc:docMk/>
            <pc:sldMk cId="1223879424" sldId="397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2:59.749" v="161"/>
          <ac:spMkLst>
            <pc:docMk/>
            <pc:sldMk cId="1223879424" sldId="397"/>
            <ac:spMk id="7" creationId="{00000000-0000-0000-0000-000000000000}"/>
          </ac:spMkLst>
        </pc:spChg>
        <pc:spChg chg="add mod">
          <ac:chgData name="Erik Claes (FAGG - AFMPS)" userId="d0d9c9a2-8ca1-421f-9766-97303ea236e0" providerId="ADAL" clId="{486E3A08-B6F8-4B17-8B5F-AC1572E137BD}" dt="2022-02-23T06:53:52.125" v="2138" actId="20577"/>
          <ac:spMkLst>
            <pc:docMk/>
            <pc:sldMk cId="1223879424" sldId="397"/>
            <ac:spMk id="9" creationId="{C0E01705-EC8D-471B-9F78-CCD60D4887A2}"/>
          </ac:spMkLst>
        </pc:spChg>
      </pc:sldChg>
      <pc:sldChg chg="modSp mod">
        <pc:chgData name="Erik Claes (FAGG - AFMPS)" userId="d0d9c9a2-8ca1-421f-9766-97303ea236e0" providerId="ADAL" clId="{486E3A08-B6F8-4B17-8B5F-AC1572E137BD}" dt="2022-02-23T06:46:41.143" v="1790" actId="20577"/>
        <pc:sldMkLst>
          <pc:docMk/>
          <pc:sldMk cId="2679921108" sldId="398"/>
        </pc:sldMkLst>
        <pc:spChg chg="mod">
          <ac:chgData name="Erik Claes (FAGG - AFMPS)" userId="d0d9c9a2-8ca1-421f-9766-97303ea236e0" providerId="ADAL" clId="{486E3A08-B6F8-4B17-8B5F-AC1572E137BD}" dt="2022-02-23T06:46:41.143" v="1790" actId="20577"/>
          <ac:spMkLst>
            <pc:docMk/>
            <pc:sldMk cId="2679921108" sldId="398"/>
            <ac:spMk id="6" creationId="{C02DC3DA-6394-4129-BE2F-3277CDE0237C}"/>
          </ac:spMkLst>
        </pc:spChg>
        <pc:spChg chg="mod">
          <ac:chgData name="Erik Claes (FAGG - AFMPS)" userId="d0d9c9a2-8ca1-421f-9766-97303ea236e0" providerId="ADAL" clId="{486E3A08-B6F8-4B17-8B5F-AC1572E137BD}" dt="2022-02-23T06:02:55.493" v="160"/>
          <ac:spMkLst>
            <pc:docMk/>
            <pc:sldMk cId="2679921108" sldId="398"/>
            <ac:spMk id="7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486E3A08-B6F8-4B17-8B5F-AC1572E137BD}" dt="2022-02-23T06:10:16.458" v="433" actId="20577"/>
        <pc:sldMkLst>
          <pc:docMk/>
          <pc:sldMk cId="1887416060" sldId="399"/>
        </pc:sldMkLst>
        <pc:spChg chg="mod">
          <ac:chgData name="Erik Claes (FAGG - AFMPS)" userId="d0d9c9a2-8ca1-421f-9766-97303ea236e0" providerId="ADAL" clId="{486E3A08-B6F8-4B17-8B5F-AC1572E137BD}" dt="2022-02-23T06:00:23.263" v="118" actId="20577"/>
          <ac:spMkLst>
            <pc:docMk/>
            <pc:sldMk cId="1887416060" sldId="399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86E3A08-B6F8-4B17-8B5F-AC1572E137BD}" dt="2022-02-23T06:10:16.458" v="433" actId="20577"/>
          <ac:spMkLst>
            <pc:docMk/>
            <pc:sldMk cId="1887416060" sldId="399"/>
            <ac:spMk id="8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486E3A08-B6F8-4B17-8B5F-AC1572E137BD}" dt="2022-02-23T06:10:22.346" v="446" actId="20577"/>
        <pc:sldMkLst>
          <pc:docMk/>
          <pc:sldMk cId="2299227223" sldId="400"/>
        </pc:sldMkLst>
        <pc:spChg chg="mod">
          <ac:chgData name="Erik Claes (FAGG - AFMPS)" userId="d0d9c9a2-8ca1-421f-9766-97303ea236e0" providerId="ADAL" clId="{486E3A08-B6F8-4B17-8B5F-AC1572E137BD}" dt="2022-02-23T06:00:40.966" v="123" actId="20577"/>
          <ac:spMkLst>
            <pc:docMk/>
            <pc:sldMk cId="2299227223" sldId="400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86E3A08-B6F8-4B17-8B5F-AC1572E137BD}" dt="2022-02-23T06:10:22.346" v="446" actId="20577"/>
          <ac:spMkLst>
            <pc:docMk/>
            <pc:sldMk cId="2299227223" sldId="400"/>
            <ac:spMk id="8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486E3A08-B6F8-4B17-8B5F-AC1572E137BD}" dt="2022-02-23T06:10:32.970" v="459" actId="20577"/>
        <pc:sldMkLst>
          <pc:docMk/>
          <pc:sldMk cId="3644265440" sldId="401"/>
        </pc:sldMkLst>
        <pc:spChg chg="mod">
          <ac:chgData name="Erik Claes (FAGG - AFMPS)" userId="d0d9c9a2-8ca1-421f-9766-97303ea236e0" providerId="ADAL" clId="{486E3A08-B6F8-4B17-8B5F-AC1572E137BD}" dt="2022-02-23T06:01:03.806" v="130" actId="20577"/>
          <ac:spMkLst>
            <pc:docMk/>
            <pc:sldMk cId="3644265440" sldId="401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86E3A08-B6F8-4B17-8B5F-AC1572E137BD}" dt="2022-02-23T06:10:32.970" v="459" actId="20577"/>
          <ac:spMkLst>
            <pc:docMk/>
            <pc:sldMk cId="3644265440" sldId="401"/>
            <ac:spMk id="8" creationId="{00000000-0000-0000-0000-000000000000}"/>
          </ac:spMkLst>
        </pc:spChg>
      </pc:sldChg>
      <pc:sldChg chg="modSp add mod">
        <pc:chgData name="Erik Claes (FAGG - AFMPS)" userId="d0d9c9a2-8ca1-421f-9766-97303ea236e0" providerId="ADAL" clId="{486E3A08-B6F8-4B17-8B5F-AC1572E137BD}" dt="2022-02-23T06:10:42.282" v="472" actId="20577"/>
        <pc:sldMkLst>
          <pc:docMk/>
          <pc:sldMk cId="3951820154" sldId="402"/>
        </pc:sldMkLst>
        <pc:spChg chg="mod">
          <ac:chgData name="Erik Claes (FAGG - AFMPS)" userId="d0d9c9a2-8ca1-421f-9766-97303ea236e0" providerId="ADAL" clId="{486E3A08-B6F8-4B17-8B5F-AC1572E137BD}" dt="2022-02-23T06:01:41.376" v="135" actId="20577"/>
          <ac:spMkLst>
            <pc:docMk/>
            <pc:sldMk cId="3951820154" sldId="402"/>
            <ac:spMk id="5" creationId="{4739CF9B-91CF-4A3C-9DD8-7C44B15A2A36}"/>
          </ac:spMkLst>
        </pc:spChg>
        <pc:spChg chg="mod">
          <ac:chgData name="Erik Claes (FAGG - AFMPS)" userId="d0d9c9a2-8ca1-421f-9766-97303ea236e0" providerId="ADAL" clId="{486E3A08-B6F8-4B17-8B5F-AC1572E137BD}" dt="2022-02-23T06:10:42.282" v="472" actId="20577"/>
          <ac:spMkLst>
            <pc:docMk/>
            <pc:sldMk cId="3951820154" sldId="402"/>
            <ac:spMk id="8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EC537E-F071-481B-9C82-31FCBF8E2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E3B69E-223F-46A5-ADAC-781C44A05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BD36D-1114-422C-9433-17350B4A98AE}" type="datetimeFigureOut">
              <a:rPr lang="en-GB"/>
              <a:pPr>
                <a:defRPr/>
              </a:pPr>
              <a:t>23/02/2022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9B8FDB-6A88-4BCA-8481-8B45CF7DCD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F70BFD-C3DA-445F-B3B8-E5240D728C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F73481-220C-4947-9B28-9CDCAB990FCE}" type="slidenum">
              <a:rPr lang="en-GB" altLang="nl-BE"/>
              <a:pPr/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B861413-1B2B-4B54-8707-BE5E61CFC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F4895D-9B1F-4A39-B156-E1C7BDBC9E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3205" tIns="46602" rIns="93205" bIns="466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4B94A-9D0C-4ACF-9DFA-8691895201A5}" type="datetimeFigureOut">
              <a:rPr lang="fr-BE"/>
              <a:pPr>
                <a:defRPr/>
              </a:pPr>
              <a:t>23-02-22</a:t>
            </a:fld>
            <a:endParaRPr lang="fr-BE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8D4C2F9-7A46-4C64-87D1-D79B8AEE3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05" tIns="46602" rIns="93205" bIns="46602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D51A994-E81E-404B-AA1C-BC2FEA8D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11700"/>
            <a:ext cx="5454650" cy="4462463"/>
          </a:xfrm>
          <a:prstGeom prst="rect">
            <a:avLst/>
          </a:prstGeom>
        </p:spPr>
        <p:txBody>
          <a:bodyPr vert="horz" lIns="93205" tIns="46602" rIns="93205" bIns="46602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A8A18E-1270-480F-9274-B061009C27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0225"/>
            <a:ext cx="2955925" cy="496888"/>
          </a:xfrm>
          <a:prstGeom prst="rect">
            <a:avLst/>
          </a:prstGeom>
        </p:spPr>
        <p:txBody>
          <a:bodyPr vert="horz" lIns="93205" tIns="46602" rIns="93205" bIns="466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08904D-60C5-4C34-9C10-8D1DDCDB8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2388" y="9420225"/>
            <a:ext cx="2955925" cy="496888"/>
          </a:xfrm>
          <a:prstGeom prst="rect">
            <a:avLst/>
          </a:prstGeom>
        </p:spPr>
        <p:txBody>
          <a:bodyPr vert="horz" wrap="square" lIns="93205" tIns="46602" rIns="93205" bIns="466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ED65CB9-9861-4998-8FF2-CD776F05A850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6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4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4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9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56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2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08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4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9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8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4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5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04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9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78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228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1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4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9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5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4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386FF-9B79-4208-B731-9F24AC226599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15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idCreat\AFMPS - FAGG\Template Word PP\be.jpg">
            <a:extLst>
              <a:ext uri="{FF2B5EF4-FFF2-40B4-BE49-F238E27FC236}">
                <a16:creationId xmlns:a16="http://schemas.microsoft.com/office/drawing/2014/main" id="{637ADCA4-9166-47B7-9571-B668385262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F999A4-A827-409C-9068-F9FAB7B15046}"/>
              </a:ext>
            </a:extLst>
          </p:cNvPr>
          <p:cNvSpPr>
            <a:spLocks/>
          </p:cNvSpPr>
          <p:nvPr userDrawn="1"/>
        </p:nvSpPr>
        <p:spPr bwMode="auto">
          <a:xfrm>
            <a:off x="755650" y="1639888"/>
            <a:ext cx="7772400" cy="1201737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Agence </a:t>
            </a:r>
            <a: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fédérale des médicaments</a:t>
            </a:r>
            <a:b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et des produits de santé</a:t>
            </a:r>
          </a:p>
          <a:p>
            <a:pPr algn="ctr" eaLnBrk="1" hangingPunct="1">
              <a:defRPr/>
            </a:pPr>
            <a:endParaRPr lang="fr-BE" altLang="en-U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 8" descr="afmps Logo Fr - Acronyme.jpg">
            <a:extLst>
              <a:ext uri="{FF2B5EF4-FFF2-40B4-BE49-F238E27FC236}">
                <a16:creationId xmlns:a16="http://schemas.microsoft.com/office/drawing/2014/main" id="{007FEBFD-271D-48C9-8F21-EEA3B994D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32463"/>
            <a:ext cx="1725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575757"/>
                </a:solidFill>
                <a:latin typeface="Bryant Light Alternate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020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idCreat\AFMPS - FAGG\Template Word PP\be.jpg">
            <a:extLst>
              <a:ext uri="{FF2B5EF4-FFF2-40B4-BE49-F238E27FC236}">
                <a16:creationId xmlns:a16="http://schemas.microsoft.com/office/drawing/2014/main" id="{BDCCBEC2-6305-4054-81BA-9AFEA2537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435725"/>
            <a:ext cx="3175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EB8C4D6-004A-4BBC-9D54-2390351D7612}"/>
              </a:ext>
            </a:extLst>
          </p:cNvPr>
          <p:cNvSpPr txBox="1">
            <a:spLocks/>
          </p:cNvSpPr>
          <p:nvPr userDrawn="1"/>
        </p:nvSpPr>
        <p:spPr>
          <a:xfrm>
            <a:off x="8990013" y="1249363"/>
            <a:ext cx="153987" cy="4987925"/>
          </a:xfrm>
          <a:prstGeom prst="rect">
            <a:avLst/>
          </a:prstGeom>
          <a:solidFill>
            <a:srgbClr val="575757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pic>
        <p:nvPicPr>
          <p:cNvPr id="9" name="Picture 2" descr="D:\DidCreat\AFMPS - FAGG\Template Word PP\symbole.jpg">
            <a:extLst>
              <a:ext uri="{FF2B5EF4-FFF2-40B4-BE49-F238E27FC236}">
                <a16:creationId xmlns:a16="http://schemas.microsoft.com/office/drawing/2014/main" id="{F2AC85C3-7464-4092-8051-197E4FA77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51563"/>
            <a:ext cx="45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B0063A6-B5F5-4E3A-96BF-202DD9306B8B}"/>
              </a:ext>
            </a:extLst>
          </p:cNvPr>
          <p:cNvSpPr txBox="1">
            <a:spLocks/>
          </p:cNvSpPr>
          <p:nvPr userDrawn="1"/>
        </p:nvSpPr>
        <p:spPr>
          <a:xfrm>
            <a:off x="-15875" y="0"/>
            <a:ext cx="195263" cy="1038225"/>
          </a:xfrm>
          <a:prstGeom prst="rect">
            <a:avLst/>
          </a:prstGeom>
          <a:solidFill>
            <a:srgbClr val="729BC8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CDD32299-7FCB-4B09-B55D-E0C001892A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24788" y="6469063"/>
            <a:ext cx="7794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0B86C4A-C834-47D5-B743-345DC95AE191}" type="slidenum">
              <a:rPr lang="en-GB" altLang="en-US" sz="1000">
                <a:solidFill>
                  <a:srgbClr val="729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en-GB" altLang="en-US" sz="1000">
              <a:solidFill>
                <a:srgbClr val="729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B395C3D8-F30E-4E1D-BA98-115C8BE84C0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7400" y="6256338"/>
            <a:ext cx="45354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Sujet/</a:t>
            </a:r>
            <a:r>
              <a:rPr lang="nl-BE" sz="9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fr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AFMPS/Entité/Division/Unité/Cellule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812595" y="1268760"/>
            <a:ext cx="6552728" cy="50405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812595" y="1957643"/>
            <a:ext cx="6552728" cy="3602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/>
          </p:nvPr>
        </p:nvSpPr>
        <p:spPr>
          <a:xfrm>
            <a:off x="812595" y="2533669"/>
            <a:ext cx="6562725" cy="360363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395536" y="261019"/>
            <a:ext cx="7704856" cy="777205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6"/>
          </p:nvPr>
        </p:nvSpPr>
        <p:spPr>
          <a:xfrm>
            <a:off x="806802" y="3109770"/>
            <a:ext cx="6564313" cy="433387"/>
          </a:xfrm>
        </p:spPr>
        <p:txBody>
          <a:bodyPr>
            <a:normAutofit/>
          </a:bodyPr>
          <a:lstStyle>
            <a:lvl1pPr marL="0" indent="0">
              <a:buNone/>
              <a:defRPr sz="2000" u="none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6475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>
            <a:extLst>
              <a:ext uri="{FF2B5EF4-FFF2-40B4-BE49-F238E27FC236}">
                <a16:creationId xmlns:a16="http://schemas.microsoft.com/office/drawing/2014/main" id="{CE215158-CAD4-4F6D-8609-3F04B045FB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B6C835B-936A-4F4D-8006-B3915F8D39A0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2622550"/>
            <a:ext cx="7772400" cy="1254125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Vos médicaments et produits de santé, </a:t>
            </a:r>
            <a:b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notre préoccupation</a:t>
            </a:r>
            <a:br>
              <a:rPr lang="fr-BE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fr-BE" altLang="en-U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 8" descr="afmps Logo Fr - Acronyme.jpg">
            <a:extLst>
              <a:ext uri="{FF2B5EF4-FFF2-40B4-BE49-F238E27FC236}">
                <a16:creationId xmlns:a16="http://schemas.microsoft.com/office/drawing/2014/main" id="{37DEC232-8329-478D-BCCD-25C70356B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2463"/>
            <a:ext cx="17256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>
            <a:extLst>
              <a:ext uri="{FF2B5EF4-FFF2-40B4-BE49-F238E27FC236}">
                <a16:creationId xmlns:a16="http://schemas.microsoft.com/office/drawing/2014/main" id="{33FEC7F7-1F64-4D9A-B421-F78E79149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C61184BE-9DD1-4FF9-B717-90EE9B68E0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31686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/>
          </p:cNvSpPr>
          <p:nvPr userDrawn="1"/>
        </p:nvSpPr>
        <p:spPr bwMode="auto">
          <a:xfrm>
            <a:off x="755650" y="1628775"/>
            <a:ext cx="7772400" cy="1511300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altLang="nl-BE" sz="2400" b="1">
                <a:solidFill>
                  <a:schemeClr val="bg1"/>
                </a:solidFill>
                <a:latin typeface="Verdana" panose="020B0604030504040204" pitchFamily="34" charset="0"/>
              </a:rPr>
              <a:t>Federaal agentschap voor geneesmiddelen en gezondheidsproducten</a:t>
            </a:r>
          </a:p>
        </p:txBody>
      </p:sp>
      <p:pic>
        <p:nvPicPr>
          <p:cNvPr id="6" name="Image 8" descr="afmps Logo Nl_Acronym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876925"/>
            <a:ext cx="13350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03797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575757"/>
                </a:solidFill>
                <a:latin typeface="Bryant Light Alternate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633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0" y="692150"/>
            <a:ext cx="684213" cy="5113338"/>
          </a:xfrm>
          <a:prstGeom prst="rect">
            <a:avLst/>
          </a:prstGeom>
          <a:solidFill>
            <a:srgbClr val="729BC8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pic>
        <p:nvPicPr>
          <p:cNvPr id="9" name="Picture 2" descr="D:\DidCreat\AFMPS - FAGG\Template Word PP\symbo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35675"/>
            <a:ext cx="457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552728" cy="50405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040085" y="2132608"/>
            <a:ext cx="6470650" cy="360288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/>
          </p:nvPr>
        </p:nvSpPr>
        <p:spPr>
          <a:xfrm>
            <a:off x="1032817" y="2636912"/>
            <a:ext cx="6562725" cy="360363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1046187" y="693068"/>
            <a:ext cx="6564313" cy="6477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6"/>
          </p:nvPr>
        </p:nvSpPr>
        <p:spPr>
          <a:xfrm>
            <a:off x="1032023" y="3212976"/>
            <a:ext cx="6564313" cy="433387"/>
          </a:xfrm>
        </p:spPr>
        <p:txBody>
          <a:bodyPr>
            <a:normAutofit/>
          </a:bodyPr>
          <a:lstStyle>
            <a:lvl1pPr marL="0" indent="0">
              <a:buNone/>
              <a:defRPr sz="900" u="sng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41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>
            <a:spLocks/>
          </p:cNvSpPr>
          <p:nvPr userDrawn="1"/>
        </p:nvSpPr>
        <p:spPr bwMode="auto">
          <a:xfrm>
            <a:off x="468313" y="2708275"/>
            <a:ext cx="8207375" cy="1441450"/>
          </a:xfrm>
          <a:prstGeom prst="rect">
            <a:avLst/>
          </a:prstGeom>
          <a:solidFill>
            <a:srgbClr val="729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altLang="nl-BE" sz="2400" b="1">
                <a:solidFill>
                  <a:schemeClr val="bg1"/>
                </a:solidFill>
                <a:latin typeface="Verdana" panose="020B0604030504040204" pitchFamily="34" charset="0"/>
              </a:rPr>
              <a:t>Uw geneesmiddelen en gezondheidsproducten, onze zorg</a:t>
            </a:r>
          </a:p>
        </p:txBody>
      </p:sp>
      <p:pic>
        <p:nvPicPr>
          <p:cNvPr id="4" name="Image 8" descr="afmps Logo Nl_Acronym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876925"/>
            <a:ext cx="13350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51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>
            <a:extLst>
              <a:ext uri="{FF2B5EF4-FFF2-40B4-BE49-F238E27FC236}">
                <a16:creationId xmlns:a16="http://schemas.microsoft.com/office/drawing/2014/main" id="{96642445-3865-48A4-BDB8-1AA6A076C2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0B7358D1-B3B4-493D-83EB-0B4EF0CDDC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95863"/>
            <a:ext cx="345598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D91024D-7A53-41C4-AFE1-B498A241F3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fr-BE" altLang="en-US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CBF8454-D286-4505-AABB-EBCEA4806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fr-BE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242D3-CB38-4F42-8E84-6515D5B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8334CA-0F9C-4AE9-8E4F-04B30F4223CC}" type="slidenum">
              <a:rPr lang="fr-BE" altLang="en-US"/>
              <a:pPr/>
              <a:t>‹#›</a:t>
            </a:fld>
            <a:endParaRPr lang="fr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fr-BE" alt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fr-BE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E19D10-F56C-41E5-8591-C0E360AC97F5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062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gg.be/sites/default/files/2022_VET_aanpassing%20finwet%20202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amhp.be/sites/default/files/2022_VET_aanpassing%20finwet%202021_1.pdf" TargetMode="External"/><Relationship Id="rId4" Type="http://schemas.openxmlformats.org/officeDocument/2006/relationships/hyperlink" Target="https://www.afmps.be/sites/default/files/2022_VET_aanpassing%20finwet%202021_0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gg.be/sites/default/files/2022_REG-vergunningen_registraties%20HUM-nieuwe%20financieringswet-NL_aanpassing%20finwet%202021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amhp.be/sites/default/files/2022_REG-authorisations_registrations%20HUM-nieuwe%20financieringswet-EN_aanpassing%20finwet%202021.pdf" TargetMode="External"/><Relationship Id="rId4" Type="http://schemas.openxmlformats.org/officeDocument/2006/relationships/hyperlink" Target="https://www.afmps.be/sites/default/files/2022_REG-autorisations_enregistrements%20HUM-nieuwe%20financieringswet-FR_aanpassing%20finwet%20202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refund@afmps.be" TargetMode="External"/><Relationship Id="rId3" Type="http://schemas.openxmlformats.org/officeDocument/2006/relationships/hyperlink" Target="https://www.fagg.be/nl/items-HOME/bijdragen" TargetMode="External"/><Relationship Id="rId7" Type="http://schemas.openxmlformats.org/officeDocument/2006/relationships/hyperlink" Target="mailto:fin@afmps.b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MMcond@afmps.be" TargetMode="External"/><Relationship Id="rId5" Type="http://schemas.openxmlformats.org/officeDocument/2006/relationships/hyperlink" Target="https://www.famhp.be/en/items-HOME/fees" TargetMode="External"/><Relationship Id="rId4" Type="http://schemas.openxmlformats.org/officeDocument/2006/relationships/hyperlink" Target="https://www.afmps.be/fr/items-HOME/redevances" TargetMode="External"/><Relationship Id="rId9" Type="http://schemas.openxmlformats.org/officeDocument/2006/relationships/hyperlink" Target="mailto:erik.claes@afmps.b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mps.be/" TargetMode="External"/><Relationship Id="rId2" Type="http://schemas.openxmlformats.org/officeDocument/2006/relationships/hyperlink" Target="mailto:welcome@fagg-afmps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ustice.just.fgov.be/mopdf/2006/09/08_1.pdf#Page10" TargetMode="External"/><Relationship Id="rId7" Type="http://schemas.openxmlformats.org/officeDocument/2006/relationships/hyperlink" Target="https://www.ejustice.just.fgov.be/mopdf/2022/02/17_1.pdf#Page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justice.just.fgov.be/cgi_loi/change_lg.pl?language=fr&amp;la=F&amp;cn=2020122009&amp;table_name=loi" TargetMode="External"/><Relationship Id="rId5" Type="http://schemas.openxmlformats.org/officeDocument/2006/relationships/hyperlink" Target="http://www.ejustice.just.fgov.be/mopdf/2019/05/20_2.pdf#Page6" TargetMode="External"/><Relationship Id="rId4" Type="http://schemas.openxmlformats.org/officeDocument/2006/relationships/hyperlink" Target="http://www.ejustice.just.fgov.be/mopdf/2018/03/26_1.pdf#Page7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us-titre 2">
            <a:extLst>
              <a:ext uri="{FF2B5EF4-FFF2-40B4-BE49-F238E27FC236}">
                <a16:creationId xmlns:a16="http://schemas.microsoft.com/office/drawing/2014/main" id="{F16D7D68-8C14-4DCE-BE55-2685E3638A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6438" y="3141663"/>
            <a:ext cx="7705725" cy="1504950"/>
          </a:xfrm>
          <a:noFill/>
        </p:spPr>
        <p:txBody>
          <a:bodyPr anchor="ctr"/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BE" altLang="en-US" sz="1800" dirty="0" err="1">
                <a:solidFill>
                  <a:srgbClr val="575757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1800" dirty="0">
                <a:solidFill>
                  <a:srgbClr val="575757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1800" dirty="0" err="1">
                <a:solidFill>
                  <a:srgbClr val="575757"/>
                </a:solidFill>
                <a:latin typeface="Verdana" panose="020B0604030504040204" pitchFamily="34" charset="0"/>
              </a:rPr>
              <a:t>d’info</a:t>
            </a:r>
            <a:endParaRPr lang="nl-BE" altLang="en-US" sz="1800" dirty="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BE" altLang="en-US" sz="1800" dirty="0">
                <a:solidFill>
                  <a:srgbClr val="575757"/>
                </a:solidFill>
                <a:latin typeface="Verdana" panose="020B0604030504040204" pitchFamily="34" charset="0"/>
              </a:rPr>
              <a:t>23.02.2022</a:t>
            </a:r>
          </a:p>
        </p:txBody>
      </p:sp>
      <p:sp>
        <p:nvSpPr>
          <p:cNvPr id="8195" name="Sous-titre 2">
            <a:extLst>
              <a:ext uri="{FF2B5EF4-FFF2-40B4-BE49-F238E27FC236}">
                <a16:creationId xmlns:a16="http://schemas.microsoft.com/office/drawing/2014/main" id="{5FA64EEC-CDC5-46E7-8DA9-1937C51BB07C}"/>
              </a:ext>
            </a:extLst>
          </p:cNvPr>
          <p:cNvSpPr txBox="1">
            <a:spLocks/>
          </p:cNvSpPr>
          <p:nvPr/>
        </p:nvSpPr>
        <p:spPr bwMode="auto">
          <a:xfrm>
            <a:off x="527050" y="1563688"/>
            <a:ext cx="8064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BE" altLang="en-US" sz="2800" b="1" dirty="0">
                <a:solidFill>
                  <a:srgbClr val="729BC8"/>
                </a:solidFill>
                <a:latin typeface="Verdana" panose="020B0604030504040204" pitchFamily="34" charset="0"/>
              </a:rPr>
              <a:t>Loi de financement AFMPS 2022</a:t>
            </a:r>
          </a:p>
        </p:txBody>
      </p:sp>
      <p:sp>
        <p:nvSpPr>
          <p:cNvPr id="8196" name="Sous-titre 2">
            <a:extLst>
              <a:ext uri="{FF2B5EF4-FFF2-40B4-BE49-F238E27FC236}">
                <a16:creationId xmlns:a16="http://schemas.microsoft.com/office/drawing/2014/main" id="{6AB3EF2A-0213-4B6C-B84A-862E8F6B66CC}"/>
              </a:ext>
            </a:extLst>
          </p:cNvPr>
          <p:cNvSpPr txBox="1">
            <a:spLocks/>
          </p:cNvSpPr>
          <p:nvPr/>
        </p:nvSpPr>
        <p:spPr bwMode="auto">
          <a:xfrm>
            <a:off x="3203575" y="5157788"/>
            <a:ext cx="568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BE" altLang="en-US" sz="1800" b="1" dirty="0">
                <a:solidFill>
                  <a:srgbClr val="575757"/>
                </a:solidFill>
                <a:latin typeface="Verdana" panose="020B0604030504040204" pitchFamily="34" charset="0"/>
              </a:rPr>
              <a:t>Erik CLAES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- 2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10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1125538"/>
            <a:ext cx="79311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34 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VII.12… (annexe VI;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p.32-40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p.41-50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 SUITE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Essais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cliniques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p.38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p.47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Commerce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parallèle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p.38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p.48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nl-BE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12.4.1.1-3 ?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]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Publicité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p.48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  <a:endParaRPr kumimoji="0" lang="nl-BE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Substances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actives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endParaRPr kumimoji="0" lang="nl-BE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7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7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nl-BE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8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Déclarations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8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endParaRPr kumimoji="0" lang="nl-BE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Personnes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qualifiées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9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endParaRPr kumimoji="0" lang="nl-BE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Inspection (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10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992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- 3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11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0E01705-EC8D-471B-9F78-CCD60D48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268760"/>
            <a:ext cx="7931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nl-BE" altLang="en-US" sz="2800" dirty="0" err="1">
                <a:sym typeface="Wingdings" panose="05000000000000000000" pitchFamily="2" charset="2"/>
              </a:rPr>
              <a:t>Inspections</a:t>
            </a:r>
            <a:r>
              <a:rPr lang="nl-BE" altLang="en-US" sz="2800" dirty="0">
                <a:sym typeface="Wingdings" panose="05000000000000000000" pitchFamily="2" charset="2"/>
              </a:rPr>
              <a:t> GCP </a:t>
            </a:r>
            <a:r>
              <a:rPr lang="nl-BE" altLang="en-US" sz="2800" dirty="0" err="1">
                <a:sym typeface="Wingdings" panose="05000000000000000000" pitchFamily="2" charset="2"/>
              </a:rPr>
              <a:t>médicaments</a:t>
            </a:r>
            <a:r>
              <a:rPr lang="nl-BE" altLang="en-US" sz="2800" dirty="0">
                <a:sym typeface="Wingdings" panose="05000000000000000000" pitchFamily="2" charset="2"/>
              </a:rPr>
              <a:t> à </a:t>
            </a:r>
            <a:r>
              <a:rPr lang="nl-BE" altLang="en-US" sz="2800" dirty="0" err="1">
                <a:sym typeface="Wingdings" panose="05000000000000000000" pitchFamily="2" charset="2"/>
              </a:rPr>
              <a:t>usage</a:t>
            </a:r>
            <a:r>
              <a:rPr lang="nl-BE" altLang="en-US" sz="2800" dirty="0">
                <a:sym typeface="Wingdings" panose="05000000000000000000" pitchFamily="2" charset="2"/>
              </a:rPr>
              <a:t> vétérinaire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Article</a:t>
            </a:r>
            <a:r>
              <a:rPr lang="nl-BE" altLang="en-US" sz="2000" dirty="0">
                <a:sym typeface="Wingdings" panose="05000000000000000000" pitchFamily="2" charset="2"/>
              </a:rPr>
              <a:t> 14 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V.8.1 (annexe II – </a:t>
            </a:r>
            <a:r>
              <a:rPr lang="nl-BE" altLang="en-US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8;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p.21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p.27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3.265,89 € </a:t>
            </a:r>
            <a:r>
              <a:rPr lang="nl-BE" altLang="en-US" sz="2000" dirty="0">
                <a:sym typeface="Wingdings" panose="05000000000000000000" pitchFamily="2" charset="2"/>
              </a:rPr>
              <a:t>par jour et par inspecteur (hors </a:t>
            </a:r>
            <a:r>
              <a:rPr lang="nl-BE" altLang="en-US" sz="2000" dirty="0" err="1">
                <a:sym typeface="Wingdings" panose="05000000000000000000" pitchFamily="2" charset="2"/>
              </a:rPr>
              <a:t>coûts</a:t>
            </a:r>
            <a:r>
              <a:rPr lang="nl-BE" altLang="en-US" sz="2000" dirty="0">
                <a:sym typeface="Wingdings" panose="05000000000000000000" pitchFamily="2" charset="2"/>
              </a:rPr>
              <a:t>)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800" dirty="0" err="1">
                <a:sym typeface="Wingdings" panose="05000000000000000000" pitchFamily="2" charset="2"/>
              </a:rPr>
              <a:t>Autorisations</a:t>
            </a:r>
            <a:endParaRPr lang="nl-BE" altLang="en-US" sz="28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Registratie van diergeneeskundige geneesmiddelen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Enregistrement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des </a:t>
            </a: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médicaments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à </a:t>
            </a:r>
            <a:r>
              <a:rPr lang="nl-BE" altLang="en-US" sz="2000" dirty="0" err="1">
                <a:sym typeface="Wingdings" panose="05000000000000000000" pitchFamily="2" charset="2"/>
                <a:hlinkClick r:id="rId4"/>
              </a:rPr>
              <a:t>usage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 vétérinaire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Registration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fees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Medicines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for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veterinary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 </a:t>
            </a:r>
            <a:r>
              <a:rPr lang="nl-BE" altLang="en-US" sz="2000" dirty="0" err="1">
                <a:sym typeface="Wingdings" panose="05000000000000000000" pitchFamily="2" charset="2"/>
                <a:hlinkClick r:id="rId5"/>
              </a:rPr>
              <a:t>use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800" dirty="0">
                <a:sym typeface="Wingdings" panose="05000000000000000000" pitchFamily="2" charset="2"/>
              </a:rPr>
              <a:t>Remarque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VRA et VRNA : </a:t>
            </a:r>
            <a:r>
              <a:rPr lang="nl-BE" altLang="en-US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impossible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VRNA et VRNA : </a:t>
            </a:r>
            <a:r>
              <a:rPr lang="nl-BE" altLang="en-US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impossible</a:t>
            </a:r>
            <a:endParaRPr lang="nl-BE" altLang="en-US" sz="20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Grouping</a:t>
            </a:r>
            <a:r>
              <a:rPr lang="nl-BE" altLang="en-US" sz="2000" dirty="0">
                <a:sym typeface="Wingdings" panose="05000000000000000000" pitchFamily="2" charset="2"/>
              </a:rPr>
              <a:t> VRA et VRA : </a:t>
            </a:r>
            <a:r>
              <a:rPr lang="nl-BE" altLang="en-US" sz="20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possible</a:t>
            </a:r>
            <a:endParaRPr lang="nl-BE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387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(MDR) - 1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12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1125538"/>
            <a:ext cx="7931150" cy="48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Organismes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notifiés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13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III.13-14 (annexe I;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p.14-15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p.15-16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Désignation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75.525,36 €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Désignation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supplémentaire :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37.762,16 €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33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VII.11.1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p.31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p.32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: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34.776,12 €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Investigations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cliniques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14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V.4.1-6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II –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4;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p.24-25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– II 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11.410,23 €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III et </a:t>
            </a: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implantables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actifs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16.407,71 €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PMCF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8.069,67 €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Modification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substantielle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– II 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4.425,15 €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III </a:t>
            </a:r>
            <a:r>
              <a:rPr lang="nl-BE" sz="1400" dirty="0">
                <a:solidFill>
                  <a:prstClr val="black"/>
                </a:solidFill>
              </a:rPr>
              <a:t>et </a:t>
            </a:r>
            <a:r>
              <a:rPr lang="nl-BE" sz="1400" dirty="0" err="1">
                <a:solidFill>
                  <a:prstClr val="black"/>
                </a:solidFill>
              </a:rPr>
              <a:t>implantables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actifs</a:t>
            </a:r>
            <a:r>
              <a:rPr lang="nl-BE" sz="1400" dirty="0">
                <a:solidFill>
                  <a:prstClr val="black"/>
                </a:solidFill>
              </a:rPr>
              <a:t> 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4.479,13 €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PMCF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3.326,46 €</a:t>
            </a:r>
          </a:p>
        </p:txBody>
      </p:sp>
    </p:spTree>
    <p:extLst>
      <p:ext uri="{BB962C8B-B14F-4D97-AF65-F5344CB8AC3E}">
        <p14:creationId xmlns:p14="http://schemas.microsoft.com/office/powerpoint/2010/main" val="2135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(MDR) - 2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13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67" y="1268760"/>
            <a:ext cx="7931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Certificats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d’exportation</a:t>
            </a: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V.7.1 (annexe II –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7;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p.21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p.27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236,58 €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Réinspections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30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VII.8.1.21-24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IV –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section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p.29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p.30-31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Réutilisation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3.385,82 €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 inspecteur par jour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Stérilisation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3.385,82 € </a:t>
            </a:r>
            <a:r>
              <a:rPr lang="nl-BE" sz="1800" dirty="0">
                <a:solidFill>
                  <a:prstClr val="black"/>
                </a:solidFill>
              </a:rPr>
              <a:t>par inspecteur par jour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Organisme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notifié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3.385,82 € </a:t>
            </a:r>
            <a:r>
              <a:rPr lang="nl-BE" sz="1400" dirty="0">
                <a:solidFill>
                  <a:prstClr val="black"/>
                </a:solidFill>
              </a:rPr>
              <a:t>par inspecteur par jour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renouvelée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2.582,73 € </a:t>
            </a:r>
            <a:r>
              <a:rPr lang="nl-BE" sz="1400" dirty="0">
                <a:solidFill>
                  <a:prstClr val="black"/>
                </a:solidFill>
              </a:rPr>
              <a:t>par inspecteur par jour</a:t>
            </a: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12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329612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In Vitro </a:t>
            </a:r>
            <a:r>
              <a:rPr lang="nl-BE" altLang="en-US" sz="2200" b="0" dirty="0" err="1">
                <a:sym typeface="Wingdings" panose="05000000000000000000" pitchFamily="2" charset="2"/>
              </a:rPr>
              <a:t>Diagnostic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medical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devices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(IVDR)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14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6628BB2-897C-48A2-8035-D97BF366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02" y="1340768"/>
            <a:ext cx="79311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Études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performances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V.5.1-5 (annexe II – </a:t>
            </a:r>
            <a:r>
              <a:rPr lang="nl-BE" altLang="en-US" sz="1800" dirty="0" err="1">
                <a:solidFill>
                  <a:srgbClr val="00B050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p.20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p.25-26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Autorisation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initiale</a:t>
            </a:r>
            <a:r>
              <a:rPr kumimoji="0" lang="nl-BE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11.218,79 €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7.223,36 €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PMCF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7.223,36 €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Modification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substantielle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BE" sz="1400" i="1" dirty="0" err="1">
                <a:solidFill>
                  <a:prstClr val="black"/>
                </a:solidFill>
                <a:latin typeface="Calibri"/>
              </a:rPr>
              <a:t>Étude</a:t>
            </a:r>
            <a:r>
              <a:rPr lang="nl-BE" sz="1400" i="1" dirty="0">
                <a:solidFill>
                  <a:prstClr val="black"/>
                </a:solidFill>
                <a:latin typeface="Calibri"/>
              </a:rPr>
              <a:t> des performances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3.223,32 €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PMCF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2.348,32 €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d’exportation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14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V.7.2 </a:t>
            </a:r>
            <a:r>
              <a:rPr lang="nl-BE" alt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II –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7;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p.21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p.27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236,58 €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</a:t>
            </a:r>
            <a:endParaRPr kumimoji="0" lang="nl-BE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03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Clinical Trial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(CTR)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15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6A5502-3A9A-4ADD-AFC2-8D83E7E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33" y="1340768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Essais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cliniques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V.1.1-5 (annexe II –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p.17-18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p.22-23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3.007,58 €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Evaluation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sécurité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</a:t>
            </a:r>
            <a:endParaRPr kumimoji="0" lang="nl-BE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1.109,43 €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substantielle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476,09 €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safety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assessment Member State (SUSAR et ASR)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Multinational :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5.121,21 €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Mononational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524,67 €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8040764" cy="3744416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nouvelles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ym typeface="Wingdings" panose="05000000000000000000" pitchFamily="2" charset="2"/>
              </a:rPr>
              <a:t>existantes</a:t>
            </a:r>
            <a:r>
              <a:rPr lang="nl-BE" altLang="en-US" sz="3200" dirty="0">
                <a:sym typeface="Wingdings" panose="05000000000000000000" pitchFamily="2" charset="2"/>
              </a:rPr>
              <a:t> AFMPS : </a:t>
            </a:r>
            <a:r>
              <a:rPr lang="nl-BE" altLang="en-US" sz="3200" dirty="0" err="1">
                <a:sym typeface="Wingdings" panose="05000000000000000000" pitchFamily="2" charset="2"/>
              </a:rPr>
              <a:t>modifications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Aspects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pratiques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Contenu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Loi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financement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AFMPS 2022 –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session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d’info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23.02.2022 – slide 16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afmps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/soutien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transversal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/Budget &amp; Controle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gestion</a:t>
            </a:r>
            <a:endParaRPr kumimoji="0" lang="nl-B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Taxes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annuelles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17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13" y="1139407"/>
            <a:ext cx="7931150" cy="46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grossistes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et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grossistes-répartiteurs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12  II.5 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0,00064 €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0,00111 €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conditionnement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vendu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titulaires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d’AMM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Humain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  III.1 et III.3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269,69 €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593,06 € 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par </a:t>
            </a: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autorisation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lvl="0" indent="-457200" eaLnBrk="1" hangingPunct="1">
              <a:defRPr/>
            </a:pPr>
            <a:r>
              <a:rPr lang="nl-BE" altLang="en-US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titulaires</a:t>
            </a:r>
            <a:r>
              <a:rPr lang="nl-BE" alt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d’AMM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Vétérinaire</a:t>
            </a: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  III.2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269,69 €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744,28 €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pharmaciens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  III.6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64,61 €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136,74 €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établissement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Ces </a:t>
            </a:r>
            <a:r>
              <a:rPr lang="nl-BE" altLang="en-US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quatre</a:t>
            </a: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nl-BE" altLang="en-US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taxes</a:t>
            </a: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nl-BE" altLang="en-US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sont</a:t>
            </a: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nl-BE" altLang="en-US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toutes</a:t>
            </a: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des </a:t>
            </a:r>
            <a:r>
              <a:rPr lang="nl-BE" altLang="en-US" sz="2000" dirty="0" err="1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taxes</a:t>
            </a:r>
            <a:r>
              <a:rPr lang="nl-BE" altLang="en-US" sz="2000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variables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!</a:t>
            </a:r>
            <a:endParaRPr kumimoji="0" lang="nl-BE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21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Abonnements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annuels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inspection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18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GMP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13  III.8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3.244,42 €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2.533,08 €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entité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GDP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  III.9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3.940,40 €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4.058,14 €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par </a:t>
            </a: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entité</a:t>
            </a:r>
            <a:endParaRPr lang="nl-BE" alt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6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CTA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19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V.0.1-6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(annexe II –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0;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p.16-17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p.22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Montant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base : </a:t>
            </a: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3.917,87 €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BE" altLang="en-US" sz="1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Ph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ase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 (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montant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supplémentaire) : </a:t>
            </a: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4.132,80 €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Autre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phase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(</a:t>
            </a:r>
            <a:r>
              <a:rPr lang="nl-BE" alt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montant</a:t>
            </a:r>
            <a:r>
              <a:rPr lang="nl-BE" alt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supplémentaire)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1.450,32 €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substantielle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883,87 €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Inspection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GCP (par tranche (4h)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entamée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inspecteur) : 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649,39 €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Rapportage annuel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effets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indésirables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graves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essai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clinique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736,57 €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Maximum : </a:t>
            </a:r>
            <a:r>
              <a:rPr kumimoji="0" lang="nl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3.682,85 €</a:t>
            </a:r>
          </a:p>
        </p:txBody>
      </p:sp>
    </p:spTree>
    <p:extLst>
      <p:ext uri="{BB962C8B-B14F-4D97-AF65-F5344CB8AC3E}">
        <p14:creationId xmlns:p14="http://schemas.microsoft.com/office/powerpoint/2010/main" val="3259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8040764" cy="3744416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ym typeface="Wingdings" panose="05000000000000000000" pitchFamily="2" charset="2"/>
              </a:rPr>
              <a:t>nouvelles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ym typeface="Wingdings" panose="05000000000000000000" pitchFamily="2" charset="2"/>
              </a:rPr>
              <a:t> AFMPS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ym typeface="Wingdings" panose="05000000000000000000" pitchFamily="2" charset="2"/>
              </a:rPr>
              <a:t>existantes</a:t>
            </a:r>
            <a:r>
              <a:rPr lang="nl-BE" altLang="en-US" sz="3200" dirty="0">
                <a:sym typeface="Wingdings" panose="05000000000000000000" pitchFamily="2" charset="2"/>
              </a:rPr>
              <a:t> AFMPS : </a:t>
            </a:r>
            <a:r>
              <a:rPr lang="nl-BE" altLang="en-US" sz="3200" dirty="0" err="1">
                <a:sym typeface="Wingdings" panose="05000000000000000000" pitchFamily="2" charset="2"/>
              </a:rPr>
              <a:t>modifications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Aspects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pratiques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Contenu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Loi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financement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AFMPS 2022 –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session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d’info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23.02.2022 – slide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afmps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/soutien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transversal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/Budget &amp; Controle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gestion</a:t>
            </a:r>
            <a:endParaRPr kumimoji="0" lang="nl-B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AST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20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A740C8-B1E4-454D-A7C9-0B11597C9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  <a:defRPr/>
            </a:pPr>
            <a:endParaRPr lang="nl-BE" altLang="en-US" sz="8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Expiration</a:t>
            </a:r>
            <a:r>
              <a:rPr lang="nl-BE" altLang="en-US" sz="2400" dirty="0">
                <a:sym typeface="Wingdings" panose="05000000000000000000" pitchFamily="2" charset="2"/>
              </a:rPr>
              <a:t> du </a:t>
            </a:r>
            <a:r>
              <a:rPr lang="nl-BE" altLang="en-US" sz="2400" dirty="0" err="1">
                <a:sym typeface="Wingdings" panose="05000000000000000000" pitchFamily="2" charset="2"/>
              </a:rPr>
              <a:t>délai</a:t>
            </a:r>
            <a:r>
              <a:rPr lang="nl-BE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nl-BE" altLang="en-US" sz="2400" dirty="0">
                <a:sym typeface="Wingdings" panose="05000000000000000000" pitchFamily="2" charset="2"/>
              </a:rPr>
              <a:t> sans </a:t>
            </a:r>
            <a:r>
              <a:rPr lang="nl-BE" altLang="en-US" sz="2400" dirty="0" err="1">
                <a:sym typeface="Wingdings" panose="05000000000000000000" pitchFamily="2" charset="2"/>
              </a:rPr>
              <a:t>essai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clinique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Article</a:t>
            </a:r>
            <a:r>
              <a:rPr lang="nl-BE" altLang="en-US" sz="2000" dirty="0">
                <a:sym typeface="Wingdings" panose="05000000000000000000" pitchFamily="2" charset="2"/>
              </a:rPr>
              <a:t> 14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V.3.1-3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(annexe II – </a:t>
            </a:r>
            <a:r>
              <a:rPr lang="nl-BE" altLang="en-US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3;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p.18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p.23-24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Montants</a:t>
            </a:r>
            <a:r>
              <a:rPr lang="nl-BE" altLang="en-US" sz="2000" dirty="0">
                <a:sym typeface="Wingdings" panose="05000000000000000000" pitchFamily="2" charset="2"/>
              </a:rPr>
              <a:t> (</a:t>
            </a:r>
            <a:r>
              <a:rPr lang="nl-BE" altLang="en-US" sz="2000" dirty="0" err="1">
                <a:sym typeface="Wingdings" panose="05000000000000000000" pitchFamily="2" charset="2"/>
              </a:rPr>
              <a:t>inchangés</a:t>
            </a:r>
            <a:r>
              <a:rPr lang="nl-BE" altLang="en-US" sz="2000" dirty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 : </a:t>
            </a:r>
            <a:r>
              <a:rPr lang="nl-BE" altLang="en-US" sz="1600" b="1" dirty="0">
                <a:sym typeface="Wingdings" panose="05000000000000000000" pitchFamily="2" charset="2"/>
              </a:rPr>
              <a:t>2.320,38 €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II : </a:t>
            </a:r>
            <a:r>
              <a:rPr lang="nl-BE" altLang="en-US" sz="1600" b="1" dirty="0">
                <a:sym typeface="Wingdings" panose="05000000000000000000" pitchFamily="2" charset="2"/>
              </a:rPr>
              <a:t>13.922,26 €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>
                <a:sym typeface="Wingdings" panose="05000000000000000000" pitchFamily="2" charset="2"/>
              </a:rPr>
              <a:t>Type III : </a:t>
            </a:r>
            <a:r>
              <a:rPr lang="nl-BE" altLang="en-US" sz="1600" b="1" dirty="0">
                <a:sym typeface="Wingdings" panose="05000000000000000000" pitchFamily="2" charset="2"/>
              </a:rPr>
              <a:t>18.563,03 €</a:t>
            </a:r>
          </a:p>
          <a:p>
            <a:pPr marL="457200" lvl="1" indent="0" eaLnBrk="1" hangingPunct="1">
              <a:buNone/>
              <a:defRPr/>
            </a:pP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an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pour </a:t>
            </a:r>
            <a:r>
              <a:rPr lang="nl-BE" alt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médicaments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COVID</a:t>
            </a:r>
            <a:endParaRPr lang="nl-BE" alt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 eaLnBrk="1" hangingPunct="1">
              <a:buNone/>
              <a:defRPr/>
            </a:pP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nl-BE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ans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pour </a:t>
            </a:r>
            <a:r>
              <a:rPr lang="nl-BE" altLang="en-US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autres</a:t>
            </a:r>
            <a:r>
              <a:rPr lang="nl-BE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médicaments</a:t>
            </a:r>
            <a:endParaRPr lang="nl-BE" alt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 eaLnBrk="1" hangingPunct="1">
              <a:buNone/>
              <a:defRPr/>
            </a:pPr>
            <a:endParaRPr lang="nl-BE" alt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>
                <a:sym typeface="Wingdings" panose="05000000000000000000" pitchFamily="2" charset="2"/>
              </a:rPr>
              <a:t>Avis marque </a:t>
            </a:r>
            <a:r>
              <a:rPr lang="nl-BE" altLang="en-US" sz="2400" dirty="0" err="1">
                <a:sym typeface="Wingdings" panose="05000000000000000000" pitchFamily="2" charset="2"/>
              </a:rPr>
              <a:t>ombrelle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ym typeface="Wingdings" panose="05000000000000000000" pitchFamily="2" charset="2"/>
              </a:rPr>
              <a:t>Article</a:t>
            </a:r>
            <a:r>
              <a:rPr lang="nl-BE" altLang="en-US" sz="2000" dirty="0">
                <a:sym typeface="Wingdings" panose="05000000000000000000" pitchFamily="2" charset="2"/>
              </a:rPr>
              <a:t> 32  </a:t>
            </a:r>
            <a:r>
              <a:rPr lang="nl-BE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VII.10.1.2.1.1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(annexe IV – </a:t>
            </a:r>
            <a:r>
              <a:rPr lang="nl-BE" altLang="en-US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2; </a:t>
            </a:r>
            <a:r>
              <a:rPr lang="nl-BE" alt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p.30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; </a:t>
            </a:r>
            <a:r>
              <a:rPr lang="nl-BE" altLang="en-US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p.31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b="1" dirty="0">
                <a:sym typeface="Wingdings" panose="05000000000000000000" pitchFamily="2" charset="2"/>
              </a:rPr>
              <a:t>1.233,30 €</a:t>
            </a:r>
          </a:p>
        </p:txBody>
      </p:sp>
    </p:spTree>
    <p:extLst>
      <p:ext uri="{BB962C8B-B14F-4D97-AF65-F5344CB8AC3E}">
        <p14:creationId xmlns:p14="http://schemas.microsoft.com/office/powerpoint/2010/main" val="23596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Titulaires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d’AMM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21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95" y="1268760"/>
            <a:ext cx="7931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Vétérinaire (</a:t>
            </a:r>
            <a:r>
              <a:rPr kumimoji="0" lang="nl-BE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Variations</a:t>
            </a:r>
            <a:r>
              <a:rPr kumimoji="0" lang="nl-BE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Not</a:t>
            </a:r>
            <a:r>
              <a:rPr kumimoji="0" lang="nl-BE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Requiring</a:t>
            </a:r>
            <a:r>
              <a:rPr kumimoji="0" lang="nl-BE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Assessment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V.3.1-3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(annexe II –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6;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p.21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p.27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396,00 €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an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Humain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Articles</a:t>
            </a:r>
            <a:r>
              <a:rPr lang="nl-BE" alt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17 à 24 (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p.5-10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p.5-10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nl-BE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annexe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VIII (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p.51-54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p.54-57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introduit par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l’article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19, alinéa 30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remplace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des</a:t>
            </a:r>
            <a:r>
              <a:rPr kumimoji="0" lang="nl-BE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tarifs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RMS pour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</a:t>
            </a:r>
            <a:r>
              <a:rPr kumimoji="0" lang="nl-BE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types IA, IB et II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Des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dizaines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modifications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tarifs</a:t>
            </a:r>
            <a:endParaRPr kumimoji="0" lang="nl-BE" alt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Voir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fiche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sur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site web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3"/>
              </a:rPr>
              <a:t>Registratie van menselijke geneesmiddelen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Enregistrement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 des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médicaments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 à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usage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4"/>
              </a:rPr>
              <a:t>humain</a:t>
            </a:r>
            <a:endParaRPr kumimoji="0" lang="nl-BE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Registration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fees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Medicines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for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 Human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  <a:hlinkClick r:id="rId5"/>
              </a:rPr>
              <a:t>use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24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22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56" y="1122090"/>
            <a:ext cx="7931150" cy="17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Soulignés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en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vert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dans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texte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Médicaments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à base de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plantes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29BC8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Enregistrements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VII.1.1.1.1.4 en VII.1.1.1.3.3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Renouvellements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VII.1.1.2.1.2 en VII.1.1.2.3.2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Variations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Type II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VII.1.1.3.1.3.3, VII.1.1.3.1.3.4,  VII.1.1.3.2.3.3 en VII.1.1.3.2.3.4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Médicaments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Humain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29BC8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Variations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Type IA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VII.1.1.3.1.1.1, VII.1.1.3.1.1.2 en VII.1.1.3.2.1.2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Variations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Type IB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VII.1.1.3.1.2.1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Variations</a:t>
            </a: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Type II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VII.1.1.3.1.3.1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DHPC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VII.1.10.1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Stupéfiants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29BC8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BE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Autorisations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VII.2.1.3, VII.2.1.5 en VII.2.1.6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nl-BE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</a:t>
            </a:r>
            <a:r>
              <a:rPr kumimoji="0" lang="nl-BE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objection</a:t>
            </a:r>
            <a:r>
              <a:rPr kumimoji="0" lang="nl-BE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: VII.2.2.1 en VII.2.2.4</a:t>
            </a: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3A3B3-A40D-4991-AD0B-2D860A5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196752"/>
            <a:ext cx="2520280" cy="480843"/>
          </a:xfrm>
          <a:prstGeom prst="rect">
            <a:avLst/>
          </a:prstGeom>
        </p:spPr>
      </p:pic>
      <p:sp>
        <p:nvSpPr>
          <p:cNvPr id="9" name="Espace réservé du texte 27">
            <a:extLst>
              <a:ext uri="{FF2B5EF4-FFF2-40B4-BE49-F238E27FC236}">
                <a16:creationId xmlns:a16="http://schemas.microsoft.com/office/drawing/2014/main" id="{C4291D4F-7147-497B-A35A-FC667E1EF9B0}"/>
              </a:ext>
            </a:extLst>
          </p:cNvPr>
          <p:cNvSpPr txBox="1">
            <a:spLocks/>
          </p:cNvSpPr>
          <p:nvPr/>
        </p:nvSpPr>
        <p:spPr bwMode="auto">
          <a:xfrm>
            <a:off x="814388" y="115888"/>
            <a:ext cx="8150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Réduction</a:t>
            </a:r>
            <a:r>
              <a:rPr kumimoji="0" lang="nl-BE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 de </a:t>
            </a:r>
            <a:r>
              <a:rPr kumimoji="0" lang="nl-BE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tarifs</a:t>
            </a:r>
            <a:endParaRPr kumimoji="0" lang="nl-BE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729BC8"/>
              </a:solidFill>
              <a:effectLst/>
              <a:uLnTx/>
              <a:uFillTx/>
              <a:latin typeface="Verdana" pitchFamily="34" charset="0"/>
              <a:ea typeface="Verdana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59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existantes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Autres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23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10" y="980728"/>
            <a:ext cx="7931150" cy="48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Inspection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en </a:t>
            </a:r>
            <a:r>
              <a:rPr kumimoji="0" lang="nl-BE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cas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non-</a:t>
            </a:r>
            <a:r>
              <a:rPr kumimoji="0" lang="nl-BE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déclaration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14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V.2.1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(annexe II –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2;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p.18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p.23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3.385,82 €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 inspecteur par jour</a:t>
            </a:r>
            <a:endParaRPr kumimoji="0" lang="nl-BE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Certificat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d’exportation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produit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pharmaceutique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26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VII.1.14.2 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III;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p.28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p.28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Demande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urgente :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414,10 €</a:t>
            </a:r>
            <a:endParaRPr kumimoji="0" lang="nl-B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Stupéfiants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27 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Quinze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modifications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tarifs</a:t>
            </a:r>
            <a:endParaRPr kumimoji="0" lang="nl-B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Assurance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maladie</a:t>
            </a:r>
            <a:r>
              <a:rPr kumimoji="0" lang="nl-BE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obligatoire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29 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p.10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6.919,40 €  </a:t>
            </a: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9.223,50 €</a:t>
            </a:r>
            <a:endParaRPr kumimoji="0" lang="nl-BE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E-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légalisation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Article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36  </a:t>
            </a:r>
            <a:r>
              <a:rPr kumimoji="0" lang="nl-B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VII.13.1 </a:t>
            </a:r>
            <a:r>
              <a:rPr lang="nl-BE" alt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(annexe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p.50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21,42 €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par document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téléchargé</a:t>
            </a:r>
            <a:endParaRPr kumimoji="0" lang="nl-BE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8040764" cy="3744416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nouvelles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existantes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 :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modifications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Aspects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pratiques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Contenu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Loi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financement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AFMPS 2022 –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session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d’info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23.02.2022 – slide 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afmps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/soutien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transversal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/Budget &amp; Controle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gestion</a:t>
            </a:r>
            <a:endParaRPr kumimoji="0" lang="nl-B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980728"/>
            <a:ext cx="7931150" cy="18722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nl-BE" altLang="nl-BE" sz="2400" dirty="0"/>
          </a:p>
          <a:p>
            <a:pPr marL="0" indent="0" eaLnBrk="1" hangingPunct="1">
              <a:buNone/>
              <a:defRPr/>
            </a:pPr>
            <a:r>
              <a:rPr lang="nl-BE" altLang="nl-BE" sz="2400" dirty="0"/>
              <a:t>Communications et fiches </a:t>
            </a:r>
            <a:r>
              <a:rPr lang="nl-BE" altLang="nl-BE" sz="2400" dirty="0" err="1"/>
              <a:t>sur</a:t>
            </a:r>
            <a:r>
              <a:rPr lang="nl-BE" altLang="nl-BE" sz="2400" dirty="0"/>
              <a:t> </a:t>
            </a:r>
            <a:r>
              <a:rPr lang="nl-BE" altLang="nl-BE" sz="2400" dirty="0" err="1"/>
              <a:t>notre</a:t>
            </a:r>
            <a:r>
              <a:rPr lang="nl-BE" altLang="nl-BE" sz="2400" dirty="0"/>
              <a:t> </a:t>
            </a:r>
            <a:r>
              <a:rPr lang="nl-BE" altLang="nl-BE" sz="2400" b="1" dirty="0"/>
              <a:t>site web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https://www.fagg.be/</a:t>
            </a:r>
            <a:r>
              <a:rPr lang="nl-BE" altLang="en-US" sz="2000" b="1" dirty="0">
                <a:sym typeface="Wingdings" panose="05000000000000000000" pitchFamily="2" charset="2"/>
                <a:hlinkClick r:id="rId3"/>
              </a:rPr>
              <a:t>nl</a:t>
            </a:r>
            <a:r>
              <a:rPr lang="nl-BE" altLang="en-US" sz="2000" dirty="0">
                <a:sym typeface="Wingdings" panose="05000000000000000000" pitchFamily="2" charset="2"/>
                <a:hlinkClick r:id="rId3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3"/>
              </a:rPr>
              <a:t>bijdragen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https://www.afmps.be/</a:t>
            </a:r>
            <a:r>
              <a:rPr lang="nl-BE" altLang="en-US" sz="2000" b="1" dirty="0">
                <a:sym typeface="Wingdings" panose="05000000000000000000" pitchFamily="2" charset="2"/>
                <a:hlinkClick r:id="rId4"/>
              </a:rPr>
              <a:t>fr</a:t>
            </a: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4"/>
              </a:rPr>
              <a:t>redevances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https://www.famhp.be/</a:t>
            </a:r>
            <a:r>
              <a:rPr lang="nl-BE" altLang="en-US" sz="2000" b="1" dirty="0">
                <a:sym typeface="Wingdings" panose="05000000000000000000" pitchFamily="2" charset="2"/>
                <a:hlinkClick r:id="rId5"/>
              </a:rPr>
              <a:t>en</a:t>
            </a: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/items-HOME/</a:t>
            </a:r>
            <a:r>
              <a:rPr lang="nl-BE" altLang="en-US" sz="2000" b="1" dirty="0">
                <a:sym typeface="Wingdings" panose="05000000000000000000" pitchFamily="2" charset="2"/>
                <a:hlinkClick r:id="rId5"/>
              </a:rPr>
              <a:t>fees</a:t>
            </a:r>
            <a:endParaRPr lang="nl-BE" altLang="en-US" sz="2000" b="1" dirty="0">
              <a:sym typeface="Wingdings" panose="05000000000000000000" pitchFamily="2" charset="2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nl-BE" altLang="en-US" sz="20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>
                <a:sym typeface="Wingdings" panose="05000000000000000000" pitchFamily="2" charset="2"/>
              </a:rPr>
              <a:t>E-mail</a:t>
            </a:r>
          </a:p>
          <a:p>
            <a:pPr eaLnBrk="1" hangingPunct="1"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Taxes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sur</a:t>
            </a:r>
            <a:r>
              <a:rPr lang="nl-BE" altLang="en-US" sz="2400" dirty="0">
                <a:sym typeface="Wingdings" panose="05000000000000000000" pitchFamily="2" charset="2"/>
              </a:rPr>
              <a:t> les </a:t>
            </a:r>
            <a:r>
              <a:rPr lang="nl-BE" altLang="en-US" sz="2400" dirty="0" err="1">
                <a:sym typeface="Wingdings" panose="05000000000000000000" pitchFamily="2" charset="2"/>
              </a:rPr>
              <a:t>conditionnements</a:t>
            </a:r>
            <a:r>
              <a:rPr lang="nl-BE" altLang="en-US" sz="2400" dirty="0">
                <a:sym typeface="Wingdings" panose="05000000000000000000" pitchFamily="2" charset="2"/>
              </a:rPr>
              <a:t> : </a:t>
            </a:r>
            <a:r>
              <a:rPr lang="nl-BE" altLang="en-US" sz="2400" dirty="0">
                <a:sym typeface="Wingdings" panose="05000000000000000000" pitchFamily="2" charset="2"/>
                <a:hlinkClick r:id="rId6"/>
              </a:rPr>
              <a:t>AMMcond@afmps.be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Autres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rétributions</a:t>
            </a:r>
            <a:r>
              <a:rPr lang="nl-BE" altLang="en-US" sz="2400" dirty="0">
                <a:sym typeface="Wingdings" panose="05000000000000000000" pitchFamily="2" charset="2"/>
              </a:rPr>
              <a:t> et </a:t>
            </a:r>
            <a:r>
              <a:rPr lang="nl-BE" altLang="en-US" sz="2400" dirty="0" err="1">
                <a:sym typeface="Wingdings" panose="05000000000000000000" pitchFamily="2" charset="2"/>
              </a:rPr>
              <a:t>contributions</a:t>
            </a:r>
            <a:r>
              <a:rPr lang="nl-BE" altLang="en-US" sz="2400" dirty="0">
                <a:sym typeface="Wingdings" panose="05000000000000000000" pitchFamily="2" charset="2"/>
              </a:rPr>
              <a:t> : </a:t>
            </a:r>
            <a:r>
              <a:rPr lang="nl-BE" altLang="en-US" sz="2400" dirty="0">
                <a:sym typeface="Wingdings" panose="05000000000000000000" pitchFamily="2" charset="2"/>
                <a:hlinkClick r:id="rId7"/>
              </a:rPr>
              <a:t>fin@afmps.be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Remboursements</a:t>
            </a:r>
            <a:r>
              <a:rPr lang="nl-BE" altLang="en-US" sz="2400" dirty="0">
                <a:sym typeface="Wingdings" panose="05000000000000000000" pitchFamily="2" charset="2"/>
              </a:rPr>
              <a:t> : </a:t>
            </a:r>
            <a:r>
              <a:rPr lang="nl-BE" altLang="en-US" sz="2400" dirty="0">
                <a:sym typeface="Wingdings" panose="05000000000000000000" pitchFamily="2" charset="2"/>
                <a:hlinkClick r:id="rId8"/>
              </a:rPr>
              <a:t>refund@afmps.be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nl-BE" altLang="en-US" sz="2400" dirty="0" err="1">
                <a:sym typeface="Wingdings" panose="05000000000000000000" pitchFamily="2" charset="2"/>
              </a:rPr>
              <a:t>Questions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sur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cette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  <a:r>
              <a:rPr lang="nl-BE" altLang="en-US" sz="2400" dirty="0" err="1">
                <a:sym typeface="Wingdings" panose="05000000000000000000" pitchFamily="2" charset="2"/>
              </a:rPr>
              <a:t>présentation</a:t>
            </a:r>
            <a:r>
              <a:rPr lang="nl-BE" altLang="en-US" sz="2400" dirty="0">
                <a:sym typeface="Wingdings" panose="05000000000000000000" pitchFamily="2" charset="2"/>
              </a:rPr>
              <a:t> : </a:t>
            </a:r>
            <a:r>
              <a:rPr lang="nl-BE" altLang="en-US" sz="2400" dirty="0">
                <a:sym typeface="Wingdings" panose="05000000000000000000" pitchFamily="2" charset="2"/>
                <a:hlinkClick r:id="rId9"/>
              </a:rPr>
              <a:t>erik.claes@afmps.be</a:t>
            </a:r>
            <a:endParaRPr lang="nl-BE" altLang="en-US" sz="2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nl-BE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l-BE" altLang="en-US" sz="2400" dirty="0">
              <a:sym typeface="Wingdings" panose="05000000000000000000" pitchFamily="2" charset="2"/>
            </a:endParaRPr>
          </a:p>
          <a:p>
            <a:pPr marL="1257300" lvl="2" indent="-457200" eaLnBrk="1" hangingPunct="1">
              <a:buFont typeface="+mj-lt"/>
              <a:buAutoNum type="arabicPeriod"/>
              <a:defRPr/>
            </a:pPr>
            <a:endParaRPr lang="nl-BE" altLang="en-US" sz="16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200" dirty="0">
                <a:sym typeface="Wingdings" panose="05000000000000000000" pitchFamily="2" charset="2"/>
              </a:rPr>
              <a:t>En </a:t>
            </a:r>
            <a:r>
              <a:rPr lang="nl-BE" altLang="en-US" sz="3200" dirty="0" err="1">
                <a:sym typeface="Wingdings" panose="05000000000000000000" pitchFamily="2" charset="2"/>
              </a:rPr>
              <a:t>savoir</a:t>
            </a:r>
            <a:r>
              <a:rPr lang="nl-BE" altLang="en-US" sz="3200" dirty="0">
                <a:sym typeface="Wingdings" panose="05000000000000000000" pitchFamily="2" charset="2"/>
              </a:rPr>
              <a:t> plus ?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6289DE6-7EBB-4AC9-832B-54756FE60510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25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0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E5840-28A6-4ED2-BCD2-7B84355C4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04" y="651676"/>
            <a:ext cx="8969517" cy="5149593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Aspects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pratiques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</a:t>
            </a:r>
            <a:r>
              <a:rPr lang="nl-BE" altLang="en-US" sz="900">
                <a:solidFill>
                  <a:srgbClr val="A6A6A6"/>
                </a:solidFill>
                <a:latin typeface="Verdana" panose="020B0604030504040204" pitchFamily="34" charset="0"/>
              </a:rPr>
              <a:t>slide 26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0404CD-A5CF-42E2-BA1A-F7F8174F763F}"/>
              </a:ext>
            </a:extLst>
          </p:cNvPr>
          <p:cNvSpPr/>
          <p:nvPr/>
        </p:nvSpPr>
        <p:spPr>
          <a:xfrm>
            <a:off x="467544" y="2708920"/>
            <a:ext cx="6120680" cy="26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73AEA-1B73-4A2E-A282-9113D3C5D4CA}"/>
              </a:ext>
            </a:extLst>
          </p:cNvPr>
          <p:cNvSpPr/>
          <p:nvPr/>
        </p:nvSpPr>
        <p:spPr>
          <a:xfrm>
            <a:off x="484177" y="5450929"/>
            <a:ext cx="6392079" cy="26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DCCC67B-2547-455A-B1FC-2D0DF193EBD1}"/>
              </a:ext>
            </a:extLst>
          </p:cNvPr>
          <p:cNvSpPr/>
          <p:nvPr/>
        </p:nvSpPr>
        <p:spPr>
          <a:xfrm>
            <a:off x="6804248" y="1459071"/>
            <a:ext cx="1800200" cy="1177525"/>
          </a:xfrm>
          <a:prstGeom prst="wedgeRoundRectCallout">
            <a:avLst>
              <a:gd name="adj1" fmla="val -62709"/>
              <a:gd name="adj2" fmla="val 66446"/>
              <a:gd name="adj3" fmla="val 16667"/>
            </a:avLst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Declaration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1D40A8-328A-4607-8408-AD129B0FC0B0}"/>
              </a:ext>
            </a:extLst>
          </p:cNvPr>
          <p:cNvSpPr/>
          <p:nvPr/>
        </p:nvSpPr>
        <p:spPr>
          <a:xfrm>
            <a:off x="7221534" y="5466477"/>
            <a:ext cx="1633465" cy="712971"/>
          </a:xfrm>
          <a:prstGeom prst="wedgeRoundRectCallout">
            <a:avLst>
              <a:gd name="adj1" fmla="val -69265"/>
              <a:gd name="adj2" fmla="val -36701"/>
              <a:gd name="adj3" fmla="val 16667"/>
            </a:avLst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2400" b="1" dirty="0">
                <a:solidFill>
                  <a:prstClr val="white"/>
                </a:solidFill>
                <a:latin typeface="Calibri"/>
              </a:rPr>
              <a:t>a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ttendre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nl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facture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26F47-890B-42DA-9D9D-3B91F680D04B}"/>
              </a:ext>
            </a:extLst>
          </p:cNvPr>
          <p:cNvSpPr/>
          <p:nvPr/>
        </p:nvSpPr>
        <p:spPr>
          <a:xfrm>
            <a:off x="484177" y="5460432"/>
            <a:ext cx="6392079" cy="26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4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exte 4">
            <a:extLst>
              <a:ext uri="{FF2B5EF4-FFF2-40B4-BE49-F238E27FC236}">
                <a16:creationId xmlns:a16="http://schemas.microsoft.com/office/drawing/2014/main" id="{26C3C5A3-87EA-4079-8D53-8F6500B966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475" y="404813"/>
            <a:ext cx="6564313" cy="5762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BE" altLang="en-US" sz="2400" b="1">
                <a:solidFill>
                  <a:srgbClr val="729BC8"/>
                </a:solidFill>
                <a:latin typeface="Verdana" panose="020B0604030504040204" pitchFamily="34" charset="0"/>
              </a:rPr>
              <a:t>Contact</a:t>
            </a:r>
          </a:p>
        </p:txBody>
      </p:sp>
      <p:sp>
        <p:nvSpPr>
          <p:cNvPr id="10243" name="Sous-titre 1">
            <a:extLst>
              <a:ext uri="{FF2B5EF4-FFF2-40B4-BE49-F238E27FC236}">
                <a16:creationId xmlns:a16="http://schemas.microsoft.com/office/drawing/2014/main" id="{D13F0816-4755-4A7D-B21A-EF82682DE2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1188" y="981075"/>
            <a:ext cx="7777162" cy="52562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 b="1">
                <a:solidFill>
                  <a:srgbClr val="575757"/>
                </a:solidFill>
                <a:latin typeface="Verdana" panose="020B0604030504040204" pitchFamily="34" charset="0"/>
              </a:rPr>
              <a:t>Agence fédérale des médicaments et </a:t>
            </a:r>
            <a:br>
              <a:rPr lang="fr-BE" altLang="en-US" sz="2000" b="1">
                <a:solidFill>
                  <a:srgbClr val="575757"/>
                </a:solidFill>
                <a:latin typeface="Verdana" panose="020B0604030504040204" pitchFamily="34" charset="0"/>
              </a:rPr>
            </a:br>
            <a:r>
              <a:rPr lang="fr-BE" altLang="en-US" sz="2000" b="1">
                <a:solidFill>
                  <a:srgbClr val="575757"/>
                </a:solidFill>
                <a:latin typeface="Verdana" panose="020B0604030504040204" pitchFamily="34" charset="0"/>
              </a:rPr>
              <a:t>des produits de santé - AFMPS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fr-BE" altLang="en-US" sz="8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Avenue Galilée 5/03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1210 BRUXELLES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fr-BE" altLang="en-US" sz="8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tél.	+ 32 2 528 40 00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fax	+ 32 2 528 40 01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</a:rPr>
              <a:t>e-mail	</a:t>
            </a: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  <a:hlinkClick r:id="rId2"/>
              </a:rPr>
              <a:t>welcome@afmps.be</a:t>
            </a:r>
            <a:endParaRPr lang="fr-BE" altLang="en-US" sz="2000" i="1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en-US" sz="2000">
                <a:solidFill>
                  <a:srgbClr val="575757"/>
                </a:solidFill>
                <a:latin typeface="Verdana" panose="020B0604030504040204" pitchFamily="34" charset="0"/>
                <a:hlinkClick r:id="rId3"/>
              </a:rPr>
              <a:t>www.afmps.be</a:t>
            </a:r>
            <a:endParaRPr lang="fr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nl-BE" sz="2000">
                <a:solidFill>
                  <a:srgbClr val="575757"/>
                </a:solidFill>
                <a:latin typeface="Verdana" panose="020B0604030504040204" pitchFamily="34" charset="0"/>
              </a:rPr>
              <a:t>Suivez l’AFMPS sur Facebook, Twitter et LinkedIn</a:t>
            </a:r>
            <a:endParaRPr lang="nl-BE" altLang="nl-BE" sz="200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BE" altLang="en-US" sz="20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pic>
        <p:nvPicPr>
          <p:cNvPr id="10244" name="Picture 5" descr="Afbeeldingsresultaat voor volg ons op">
            <a:extLst>
              <a:ext uri="{FF2B5EF4-FFF2-40B4-BE49-F238E27FC236}">
                <a16:creationId xmlns:a16="http://schemas.microsoft.com/office/drawing/2014/main" id="{1E0141C8-B1CD-4E31-A469-C8393F73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29829" r="15189" b="32211"/>
          <a:stretch>
            <a:fillRect/>
          </a:stretch>
        </p:blipFill>
        <p:spPr bwMode="auto">
          <a:xfrm>
            <a:off x="3060700" y="5157788"/>
            <a:ext cx="30241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8040764" cy="3744416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nouvelles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existantes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 :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modifications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Aspects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pratiques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Contenu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Loi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financement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AFMPS 2022 –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session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d’info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23.02.2022 – slide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afmps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/soutien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transversal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/Budget &amp; Controle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gestion</a:t>
            </a:r>
            <a:endParaRPr kumimoji="0" lang="nl-B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 err="1">
                <a:sym typeface="Wingdings" panose="05000000000000000000" pitchFamily="2" charset="2"/>
              </a:rPr>
              <a:t>Loi</a:t>
            </a:r>
            <a:r>
              <a:rPr lang="nl-BE" altLang="en-US" sz="2400" b="1" dirty="0">
                <a:sym typeface="Wingdings" panose="05000000000000000000" pitchFamily="2" charset="2"/>
              </a:rPr>
              <a:t> de </a:t>
            </a:r>
            <a:r>
              <a:rPr lang="nl-BE" altLang="en-US" sz="2400" b="1" dirty="0" err="1">
                <a:sym typeface="Wingdings" panose="05000000000000000000" pitchFamily="2" charset="2"/>
              </a:rPr>
              <a:t>création</a:t>
            </a:r>
            <a:r>
              <a:rPr lang="nl-BE" altLang="en-US" sz="2400" b="1" dirty="0">
                <a:sym typeface="Wingdings" panose="05000000000000000000" pitchFamily="2" charset="2"/>
              </a:rPr>
              <a:t> AFMPS  </a:t>
            </a:r>
            <a:r>
              <a:rPr lang="nl-BE" altLang="en-US" sz="2400" dirty="0">
                <a:sym typeface="Wingdings" panose="05000000000000000000" pitchFamily="2" charset="2"/>
                <a:hlinkClick r:id="rId3"/>
              </a:rPr>
              <a:t>20.07.2006</a:t>
            </a:r>
            <a:r>
              <a:rPr lang="nl-BE" altLang="en-US" sz="2400" dirty="0">
                <a:sym typeface="Wingdings" panose="05000000000000000000" pitchFamily="2" charset="2"/>
              </a:rPr>
              <a:t> (</a:t>
            </a:r>
            <a:r>
              <a:rPr lang="nl-BE" altLang="en-US" sz="2400" dirty="0" err="1">
                <a:sym typeface="Wingdings" panose="05000000000000000000" pitchFamily="2" charset="2"/>
              </a:rPr>
              <a:t>Moniteur</a:t>
            </a:r>
            <a:r>
              <a:rPr lang="nl-BE" altLang="en-US" sz="2400" dirty="0">
                <a:sym typeface="Wingdings" panose="05000000000000000000" pitchFamily="2" charset="2"/>
              </a:rPr>
              <a:t> 08.09.2006)</a:t>
            </a:r>
          </a:p>
          <a:p>
            <a:pPr marL="0" indent="0" eaLnBrk="1" hangingPunct="1">
              <a:buNone/>
              <a:defRPr/>
            </a:pPr>
            <a:endParaRPr lang="nl-BE" altLang="en-US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nl-BE" altLang="en-US" sz="2400" b="1" dirty="0" err="1">
                <a:sym typeface="Wingdings" panose="05000000000000000000" pitchFamily="2" charset="2"/>
              </a:rPr>
              <a:t>Modifications</a:t>
            </a:r>
            <a:r>
              <a:rPr lang="nl-BE" altLang="en-US" sz="2400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4"/>
              </a:rPr>
              <a:t>11.03.2018</a:t>
            </a:r>
            <a:r>
              <a:rPr lang="nl-BE" altLang="en-US" sz="2000" dirty="0">
                <a:sym typeface="Wingdings" panose="05000000000000000000" pitchFamily="2" charset="2"/>
              </a:rPr>
              <a:t> (</a:t>
            </a:r>
            <a:r>
              <a:rPr lang="nl-BE" altLang="en-US" sz="2000" dirty="0" err="1">
                <a:sym typeface="Wingdings" panose="05000000000000000000" pitchFamily="2" charset="2"/>
              </a:rPr>
              <a:t>Moniteur</a:t>
            </a:r>
            <a:r>
              <a:rPr lang="nl-BE" altLang="en-US" sz="2000" dirty="0">
                <a:sym typeface="Wingdings" panose="05000000000000000000" pitchFamily="2" charset="2"/>
              </a:rPr>
              <a:t> 26.03.2018) – </a:t>
            </a:r>
            <a:r>
              <a:rPr lang="nl-BE" altLang="en-US" sz="2000" dirty="0" err="1">
                <a:sym typeface="Wingdings" panose="05000000000000000000" pitchFamily="2" charset="2"/>
              </a:rPr>
              <a:t>Loi</a:t>
            </a:r>
            <a:r>
              <a:rPr lang="nl-BE" altLang="en-US" sz="2000" dirty="0">
                <a:sym typeface="Wingdings" panose="05000000000000000000" pitchFamily="2" charset="2"/>
              </a:rPr>
              <a:t> de </a:t>
            </a:r>
            <a:r>
              <a:rPr lang="nl-BE" altLang="en-US" sz="2000" dirty="0" err="1">
                <a:sym typeface="Wingdings" panose="05000000000000000000" pitchFamily="2" charset="2"/>
              </a:rPr>
              <a:t>financement</a:t>
            </a:r>
            <a:r>
              <a:rPr lang="nl-BE" altLang="en-US" sz="2000" dirty="0">
                <a:sym typeface="Wingdings" panose="05000000000000000000" pitchFamily="2" charset="2"/>
              </a:rPr>
              <a:t> 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2018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800" dirty="0" err="1">
                <a:sym typeface="Wingdings" panose="05000000000000000000" pitchFamily="2" charset="2"/>
              </a:rPr>
              <a:t>Rationalisation</a:t>
            </a:r>
            <a:r>
              <a:rPr lang="nl-BE" altLang="en-US" sz="1800" dirty="0">
                <a:sym typeface="Wingdings" panose="05000000000000000000" pitchFamily="2" charset="2"/>
              </a:rPr>
              <a:t> et </a:t>
            </a:r>
            <a:r>
              <a:rPr lang="nl-BE" altLang="en-US" sz="1800" dirty="0" err="1">
                <a:sym typeface="Wingdings" panose="05000000000000000000" pitchFamily="2" charset="2"/>
              </a:rPr>
              <a:t>integration</a:t>
            </a:r>
            <a:r>
              <a:rPr lang="nl-BE" altLang="en-US" sz="1800" dirty="0">
                <a:sym typeface="Wingdings" panose="05000000000000000000" pitchFamily="2" charset="2"/>
              </a:rPr>
              <a:t> de </a:t>
            </a:r>
            <a:r>
              <a:rPr lang="nl-BE" altLang="en-US" sz="1800" dirty="0" err="1">
                <a:sym typeface="Wingdings" panose="05000000000000000000" pitchFamily="2" charset="2"/>
              </a:rPr>
              <a:t>dispositions</a:t>
            </a:r>
            <a:r>
              <a:rPr lang="nl-BE" altLang="en-US" sz="1800" dirty="0">
                <a:sym typeface="Wingdings" panose="05000000000000000000" pitchFamily="2" charset="2"/>
              </a:rPr>
              <a:t> de </a:t>
            </a:r>
            <a:r>
              <a:rPr lang="nl-BE" altLang="en-US" sz="1800" dirty="0" err="1">
                <a:sym typeface="Wingdings" panose="05000000000000000000" pitchFamily="2" charset="2"/>
              </a:rPr>
              <a:t>financement</a:t>
            </a:r>
            <a:r>
              <a:rPr lang="nl-BE" altLang="en-US" sz="1800" dirty="0">
                <a:sym typeface="Wingdings" panose="05000000000000000000" pitchFamily="2" charset="2"/>
              </a:rPr>
              <a:t> </a:t>
            </a:r>
            <a:br>
              <a:rPr lang="nl-BE" altLang="en-US" sz="1800" dirty="0">
                <a:sym typeface="Wingdings" panose="05000000000000000000" pitchFamily="2" charset="2"/>
              </a:rPr>
            </a:br>
            <a:r>
              <a:rPr lang="nl-BE" altLang="en-US" sz="1800" dirty="0">
                <a:sym typeface="Wingdings" panose="05000000000000000000" pitchFamily="2" charset="2"/>
              </a:rPr>
              <a:t>(</a:t>
            </a:r>
            <a:r>
              <a:rPr lang="nl-BE" altLang="en-US" sz="1800" dirty="0" err="1">
                <a:sym typeface="Wingdings" panose="05000000000000000000" pitchFamily="2" charset="2"/>
              </a:rPr>
              <a:t>jusque-là</a:t>
            </a:r>
            <a:r>
              <a:rPr lang="nl-BE" altLang="en-US" sz="1800" dirty="0"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ym typeface="Wingdings" panose="05000000000000000000" pitchFamily="2" charset="2"/>
              </a:rPr>
              <a:t>éparpillées</a:t>
            </a:r>
            <a:r>
              <a:rPr lang="nl-BE" altLang="en-US" sz="1800" dirty="0"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ym typeface="Wingdings" panose="05000000000000000000" pitchFamily="2" charset="2"/>
              </a:rPr>
              <a:t>sur</a:t>
            </a:r>
            <a:r>
              <a:rPr lang="nl-BE" altLang="en-US" sz="1800" dirty="0"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ym typeface="Wingdings" panose="05000000000000000000" pitchFamily="2" charset="2"/>
              </a:rPr>
              <a:t>différentes</a:t>
            </a:r>
            <a:r>
              <a:rPr lang="nl-BE" altLang="en-US" sz="1800" dirty="0">
                <a:sym typeface="Wingdings" panose="05000000000000000000" pitchFamily="2" charset="2"/>
              </a:rPr>
              <a:t> </a:t>
            </a:r>
            <a:r>
              <a:rPr lang="nl-BE" altLang="en-US" sz="1800" dirty="0" err="1">
                <a:sym typeface="Wingdings" panose="05000000000000000000" pitchFamily="2" charset="2"/>
              </a:rPr>
              <a:t>lois</a:t>
            </a:r>
            <a:r>
              <a:rPr lang="nl-BE" altLang="en-US" sz="18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defRPr/>
            </a:pPr>
            <a:r>
              <a:rPr lang="nl-BE" altLang="en-US" sz="2000" dirty="0">
                <a:sym typeface="Wingdings" panose="05000000000000000000" pitchFamily="2" charset="2"/>
                <a:hlinkClick r:id="rId5"/>
              </a:rPr>
              <a:t>07.04.2019</a:t>
            </a:r>
            <a:r>
              <a:rPr lang="nl-BE" altLang="en-US" sz="2000" dirty="0">
                <a:sym typeface="Wingdings" panose="05000000000000000000" pitchFamily="2" charset="2"/>
              </a:rPr>
              <a:t> (</a:t>
            </a:r>
            <a:r>
              <a:rPr lang="nl-BE" altLang="en-US" sz="2000" dirty="0" err="1">
                <a:sym typeface="Wingdings" panose="05000000000000000000" pitchFamily="2" charset="2"/>
              </a:rPr>
              <a:t>Moniteur</a:t>
            </a:r>
            <a:r>
              <a:rPr lang="nl-BE" altLang="en-US" sz="2000" dirty="0">
                <a:sym typeface="Wingdings" panose="05000000000000000000" pitchFamily="2" charset="2"/>
              </a:rPr>
              <a:t> 20.05.2019) – </a:t>
            </a:r>
            <a:r>
              <a:rPr lang="nl-BE" altLang="en-US" sz="2000" dirty="0" err="1">
                <a:sym typeface="Wingdings" panose="05000000000000000000" pitchFamily="2" charset="2"/>
              </a:rPr>
              <a:t>Loi</a:t>
            </a:r>
            <a:r>
              <a:rPr lang="nl-BE" altLang="en-US" sz="2000" dirty="0">
                <a:sym typeface="Wingdings" panose="05000000000000000000" pitchFamily="2" charset="2"/>
              </a:rPr>
              <a:t> de </a:t>
            </a:r>
            <a:r>
              <a:rPr lang="nl-BE" altLang="en-US" sz="2000" dirty="0" err="1">
                <a:sym typeface="Wingdings" panose="05000000000000000000" pitchFamily="2" charset="2"/>
              </a:rPr>
              <a:t>financement</a:t>
            </a:r>
            <a:r>
              <a:rPr lang="nl-BE" altLang="en-US" sz="2000" dirty="0">
                <a:sym typeface="Wingdings" panose="05000000000000000000" pitchFamily="2" charset="2"/>
              </a:rPr>
              <a:t> 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2019</a:t>
            </a:r>
          </a:p>
          <a:p>
            <a:pPr eaLnBrk="1" hangingPunct="1">
              <a:defRPr/>
            </a:pPr>
            <a:r>
              <a:rPr lang="nl-BE" altLang="nl-BE" sz="2000" dirty="0">
                <a:hlinkClick r:id="rId6"/>
              </a:rPr>
              <a:t>20.12.2020</a:t>
            </a:r>
            <a:r>
              <a:rPr lang="nl-BE" altLang="nl-BE" sz="2000" dirty="0"/>
              <a:t> (</a:t>
            </a:r>
            <a:r>
              <a:rPr lang="nl-BE" altLang="en-US" sz="2000" dirty="0" err="1">
                <a:sym typeface="Wingdings" panose="05000000000000000000" pitchFamily="2" charset="2"/>
              </a:rPr>
              <a:t>Moniteur</a:t>
            </a:r>
            <a:r>
              <a:rPr lang="nl-BE" altLang="nl-BE" sz="2000" dirty="0"/>
              <a:t> 30.12.2020) – </a:t>
            </a:r>
            <a:r>
              <a:rPr lang="nl-BE" altLang="nl-BE" sz="2000" dirty="0" err="1"/>
              <a:t>Loi</a:t>
            </a:r>
            <a:r>
              <a:rPr lang="nl-BE" altLang="nl-BE" sz="2000" dirty="0"/>
              <a:t> </a:t>
            </a:r>
            <a:r>
              <a:rPr lang="nl-BE" altLang="nl-BE" sz="2000" dirty="0" err="1"/>
              <a:t>programme</a:t>
            </a:r>
            <a:r>
              <a:rPr lang="nl-BE" altLang="nl-BE" sz="2000" dirty="0"/>
              <a:t> </a:t>
            </a:r>
            <a:r>
              <a:rPr lang="nl-BE" altLang="nl-BE" sz="2000" b="1" dirty="0">
                <a:solidFill>
                  <a:srgbClr val="729BC8"/>
                </a:solidFill>
              </a:rPr>
              <a:t>2020</a:t>
            </a:r>
            <a:r>
              <a:rPr lang="nl-BE" altLang="nl-BE" sz="2000" dirty="0"/>
              <a:t> </a:t>
            </a:r>
            <a:r>
              <a:rPr lang="nl-BE" altLang="nl-BE" sz="2000" dirty="0" err="1"/>
              <a:t>Chapitre</a:t>
            </a:r>
            <a:r>
              <a:rPr lang="nl-BE" altLang="nl-BE" sz="2000" dirty="0"/>
              <a:t> 4</a:t>
            </a:r>
          </a:p>
          <a:p>
            <a:pPr eaLnBrk="1" hangingPunct="1">
              <a:defRPr/>
            </a:pPr>
            <a:r>
              <a:rPr lang="nl-BE" altLang="nl-BE" sz="2000" dirty="0">
                <a:hlinkClick r:id="rId7"/>
              </a:rPr>
              <a:t>08.02.2022</a:t>
            </a:r>
            <a:r>
              <a:rPr lang="nl-BE" altLang="nl-BE" sz="2000" dirty="0"/>
              <a:t> (</a:t>
            </a:r>
            <a:r>
              <a:rPr lang="nl-BE" altLang="en-US" sz="2000" dirty="0" err="1">
                <a:sym typeface="Wingdings" panose="05000000000000000000" pitchFamily="2" charset="2"/>
              </a:rPr>
              <a:t>Moniteur</a:t>
            </a:r>
            <a:r>
              <a:rPr lang="nl-BE" altLang="nl-BE" sz="2000" dirty="0"/>
              <a:t> 17.02.2022) </a:t>
            </a:r>
            <a:r>
              <a:rPr lang="nl-BE" altLang="en-US" sz="2000" dirty="0">
                <a:sym typeface="Wingdings" panose="05000000000000000000" pitchFamily="2" charset="2"/>
              </a:rPr>
              <a:t>– </a:t>
            </a:r>
            <a:r>
              <a:rPr lang="nl-BE" altLang="en-US" sz="2000" dirty="0" err="1">
                <a:sym typeface="Wingdings" panose="05000000000000000000" pitchFamily="2" charset="2"/>
              </a:rPr>
              <a:t>Loi</a:t>
            </a:r>
            <a:r>
              <a:rPr lang="nl-BE" altLang="en-US" sz="2000" dirty="0">
                <a:sym typeface="Wingdings" panose="05000000000000000000" pitchFamily="2" charset="2"/>
              </a:rPr>
              <a:t> de </a:t>
            </a:r>
            <a:r>
              <a:rPr lang="nl-BE" altLang="en-US" sz="2000" dirty="0" err="1">
                <a:sym typeface="Wingdings" panose="05000000000000000000" pitchFamily="2" charset="2"/>
              </a:rPr>
              <a:t>financement</a:t>
            </a:r>
            <a:r>
              <a:rPr lang="nl-BE" altLang="en-US" sz="2000" dirty="0">
                <a:sym typeface="Wingdings" panose="05000000000000000000" pitchFamily="2" charset="2"/>
              </a:rPr>
              <a:t> </a:t>
            </a:r>
            <a:r>
              <a:rPr lang="nl-BE" altLang="en-US" sz="2000" b="1" dirty="0">
                <a:solidFill>
                  <a:srgbClr val="729BC8"/>
                </a:solidFill>
                <a:sym typeface="Wingdings" panose="05000000000000000000" pitchFamily="2" charset="2"/>
              </a:rPr>
              <a:t>2022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0000"/>
                </a:solidFill>
              </a:rPr>
              <a:t>SUJET de </a:t>
            </a:r>
            <a:r>
              <a:rPr lang="nl-BE" altLang="nl-BE" sz="2000" dirty="0" err="1">
                <a:solidFill>
                  <a:srgbClr val="FF0000"/>
                </a:solidFill>
              </a:rPr>
              <a:t>cette</a:t>
            </a:r>
            <a:r>
              <a:rPr lang="nl-BE" altLang="nl-BE" sz="2000" dirty="0">
                <a:solidFill>
                  <a:srgbClr val="FF0000"/>
                </a:solidFill>
              </a:rPr>
              <a:t> </a:t>
            </a:r>
            <a:r>
              <a:rPr lang="nl-BE" altLang="nl-BE" sz="2000" dirty="0" err="1">
                <a:solidFill>
                  <a:srgbClr val="FF0000"/>
                </a:solidFill>
              </a:rPr>
              <a:t>session</a:t>
            </a:r>
            <a:r>
              <a:rPr lang="nl-BE" altLang="nl-BE" sz="2000" dirty="0">
                <a:solidFill>
                  <a:srgbClr val="FF0000"/>
                </a:solidFill>
              </a:rPr>
              <a:t> </a:t>
            </a:r>
            <a:r>
              <a:rPr lang="nl-BE" altLang="nl-BE" sz="2000" dirty="0" err="1">
                <a:solidFill>
                  <a:srgbClr val="FF0000"/>
                </a:solidFill>
              </a:rPr>
              <a:t>d’info</a:t>
            </a:r>
            <a:endParaRPr lang="nl-BE" altLang="nl-BE" sz="2000" dirty="0">
              <a:solidFill>
                <a:srgbClr val="FF0000"/>
              </a:solidFill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Introduction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Base légale </a:t>
            </a:r>
            <a:r>
              <a:rPr lang="nl-BE" altLang="en-US" sz="2200" b="0" dirty="0" err="1">
                <a:sym typeface="Wingdings" panose="05000000000000000000" pitchFamily="2" charset="2"/>
              </a:rPr>
              <a:t>financement</a:t>
            </a:r>
            <a:r>
              <a:rPr lang="nl-BE" altLang="en-US" sz="2200" b="0" dirty="0">
                <a:sym typeface="Wingdings" panose="05000000000000000000" pitchFamily="2" charset="2"/>
              </a:rPr>
              <a:t> AFMPS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4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Introduction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Financement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nouvelles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missions</a:t>
            </a:r>
            <a:r>
              <a:rPr lang="nl-BE" altLang="en-US" sz="2200" b="0" dirty="0">
                <a:sym typeface="Wingdings" panose="05000000000000000000" pitchFamily="2" charset="2"/>
              </a:rPr>
              <a:t> AFMPS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5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133128"/>
            <a:ext cx="7931150" cy="3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Introduction</a:t>
            </a:r>
            <a:r>
              <a:rPr kumimoji="0" lang="nl-BE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nouveaux </a:t>
            </a:r>
            <a:r>
              <a:rPr kumimoji="0" lang="nl-BE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tarifs</a:t>
            </a:r>
            <a:br>
              <a:rPr kumimoji="0" lang="nl-BE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nl-BE" altLang="en-US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suite à des </a:t>
            </a:r>
            <a:r>
              <a:rPr lang="nl-BE" altLang="en-US" b="1" dirty="0" err="1">
                <a:solidFill>
                  <a:srgbClr val="729BC8"/>
                </a:solidFill>
                <a:latin typeface="Calibri"/>
                <a:sym typeface="Wingdings" panose="05000000000000000000" pitchFamily="2" charset="2"/>
              </a:rPr>
              <a:t>règlements</a:t>
            </a:r>
            <a:r>
              <a:rPr lang="nl-BE" altLang="en-US" b="1" dirty="0">
                <a:solidFill>
                  <a:srgbClr val="729BC8"/>
                </a:solidFill>
                <a:latin typeface="Calibri"/>
                <a:sym typeface="Wingdings" panose="05000000000000000000" pitchFamily="2" charset="2"/>
              </a:rPr>
              <a:t> UE</a:t>
            </a:r>
            <a:endParaRPr kumimoji="0" lang="nl-BE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29BC8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Veterinary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NVR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2019/6</a:t>
            </a:r>
          </a:p>
          <a:p>
            <a:pPr marL="10858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médicaments vétérinaires </a:t>
            </a: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Devices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2017/745 </a:t>
            </a:r>
          </a:p>
          <a:p>
            <a:pPr marL="10858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dispositifs médicaux</a:t>
            </a: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Vitro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devices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IVDR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2017/746 </a:t>
            </a:r>
          </a:p>
          <a:p>
            <a:pPr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BE" sz="1800" dirty="0">
                <a:solidFill>
                  <a:prstClr val="black"/>
                </a:solidFill>
              </a:rPr>
              <a:t>dispositifs médicaux de diagnostic in vitro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Trial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CTR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2014/536 </a:t>
            </a:r>
          </a:p>
          <a:p>
            <a:pPr marL="10858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essais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cliniques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avec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à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humain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15287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Introduction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Financement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missions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existantes</a:t>
            </a:r>
            <a:r>
              <a:rPr lang="nl-BE" altLang="en-US" sz="2200" b="0" dirty="0">
                <a:sym typeface="Wingdings" panose="05000000000000000000" pitchFamily="2" charset="2"/>
              </a:rPr>
              <a:t> AFMPS: </a:t>
            </a:r>
            <a:r>
              <a:rPr lang="nl-BE" altLang="en-US" sz="2200" b="0" dirty="0" err="1">
                <a:sym typeface="Wingdings" panose="05000000000000000000" pitchFamily="2" charset="2"/>
              </a:rPr>
              <a:t>modifications</a:t>
            </a:r>
            <a:endParaRPr lang="nl-BE" altLang="en-US" sz="22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6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95" y="1247869"/>
            <a:ext cx="81502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Modifications</a:t>
            </a:r>
            <a:r>
              <a:rPr kumimoji="0" lang="nl-B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des </a:t>
            </a:r>
            <a:r>
              <a:rPr kumimoji="0" lang="nl-BE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tarifs</a:t>
            </a:r>
            <a:endParaRPr kumimoji="0" lang="nl-BE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Exercice</a:t>
            </a:r>
            <a:r>
              <a:rPr kumimoji="0" lang="nl-B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Zero </a:t>
            </a:r>
            <a:r>
              <a:rPr kumimoji="0" lang="nl-BE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Based</a:t>
            </a:r>
            <a:r>
              <a:rPr kumimoji="0" lang="nl-B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Budgetting</a:t>
            </a:r>
            <a:r>
              <a:rPr kumimoji="0" lang="nl-BE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(ZBB) 2021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Pour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chaque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output :</a:t>
            </a: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Charge de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travail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(par niveau) x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coût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salarial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(par niveau)</a:t>
            </a: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nl-BE" altLang="en-US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frais</a:t>
            </a:r>
            <a:r>
              <a:rPr lang="nl-BE" altLang="en-US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de </a:t>
            </a:r>
            <a:r>
              <a:rPr lang="nl-BE" altLang="en-US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fonctionnement</a:t>
            </a:r>
            <a:r>
              <a:rPr lang="nl-BE" altLang="en-US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directs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00100" lvl="2" indent="0" eaLnBrk="1" hangingPunct="1">
              <a:buNone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nl-BE" altLang="en-US" dirty="0" err="1">
                <a:solidFill>
                  <a:prstClr val="black"/>
                </a:solidFill>
                <a:sym typeface="Wingdings" panose="05000000000000000000" pitchFamily="2" charset="2"/>
              </a:rPr>
              <a:t>frais</a:t>
            </a:r>
            <a:r>
              <a:rPr lang="nl-BE" altLang="en-US" dirty="0">
                <a:solidFill>
                  <a:prstClr val="black"/>
                </a:solidFill>
                <a:sym typeface="Wingdings" panose="05000000000000000000" pitchFamily="2" charset="2"/>
              </a:rPr>
              <a:t> de </a:t>
            </a:r>
            <a:r>
              <a:rPr lang="nl-BE" altLang="en-US" dirty="0" err="1">
                <a:solidFill>
                  <a:prstClr val="black"/>
                </a:solidFill>
                <a:sym typeface="Wingdings" panose="05000000000000000000" pitchFamily="2" charset="2"/>
              </a:rPr>
              <a:t>fonctionnement</a:t>
            </a:r>
            <a:r>
              <a:rPr lang="nl-BE" altLang="en-US" dirty="0">
                <a:solidFill>
                  <a:prstClr val="black"/>
                </a:solidFill>
                <a:sym typeface="Wingdings" panose="05000000000000000000" pitchFamily="2" charset="2"/>
              </a:rPr>
              <a:t> indirects</a:t>
            </a:r>
            <a:endParaRPr lang="nl-BE" altLang="en-US" sz="3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frais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overhead</a:t>
            </a:r>
          </a:p>
          <a:p>
            <a:pPr marL="8001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intervention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l’État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Mise à jour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tous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les </a:t>
            </a:r>
            <a:r>
              <a:rPr kumimoji="0" lang="nl-B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paramètres</a:t>
            </a:r>
            <a:endParaRPr kumimoji="0" lang="nl-BE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p.ex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augmentation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du </a:t>
            </a:r>
            <a:r>
              <a:rPr kumimoji="0" lang="nl-BE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coût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salarial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(charge patronale)</a:t>
            </a:r>
          </a:p>
        </p:txBody>
      </p:sp>
    </p:spTree>
    <p:extLst>
      <p:ext uri="{BB962C8B-B14F-4D97-AF65-F5344CB8AC3E}">
        <p14:creationId xmlns:p14="http://schemas.microsoft.com/office/powerpoint/2010/main" val="24938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2200" b="0" dirty="0" err="1">
                <a:sym typeface="Wingdings" panose="05000000000000000000" pitchFamily="2" charset="2"/>
              </a:rPr>
              <a:t>Texte</a:t>
            </a:r>
            <a:r>
              <a:rPr lang="nl-BE" altLang="en-US" sz="2200" b="0" dirty="0">
                <a:sym typeface="Wingdings" panose="05000000000000000000" pitchFamily="2" charset="2"/>
              </a:rPr>
              <a:t> de </a:t>
            </a:r>
            <a:r>
              <a:rPr lang="nl-BE" altLang="en-US" sz="2200" b="0" dirty="0" err="1">
                <a:sym typeface="Wingdings" panose="05000000000000000000" pitchFamily="2" charset="2"/>
              </a:rPr>
              <a:t>loi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                     </a:t>
            </a:r>
            <a:r>
              <a:rPr lang="nl-BE" alt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57</a:t>
            </a:r>
            <a:r>
              <a:rPr lang="nl-BE" alt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pages 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nl-BE" alt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BE" altLang="en-US" sz="1800" b="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avec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41 </a:t>
            </a:r>
            <a:r>
              <a:rPr lang="nl-BE" altLang="en-US" sz="1800" b="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articles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+ </a:t>
            </a:r>
            <a:b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                </a:t>
            </a:r>
            <a:r>
              <a:rPr lang="nl-BE" alt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44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BE" altLang="en-US" sz="1800" b="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avec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8 </a:t>
            </a:r>
            <a:r>
              <a:rPr lang="nl-BE" altLang="en-US" sz="1800" b="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annexes</a:t>
            </a:r>
            <a:r>
              <a:rPr lang="nl-BE" altLang="en-US" sz="18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nl-BE" altLang="en-US" sz="2200" b="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7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09093"/>
            <a:ext cx="8243887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Montant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2022 =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montant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texte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loi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x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29BC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1,070783 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Tout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 suite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d’application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sauf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si </a:t>
            </a: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indiqué</a:t>
            </a:r>
            <a:r>
              <a:rPr kumimoji="0" lang="nl-BE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autrement</a:t>
            </a:r>
            <a:r>
              <a:rPr kumimoji="0" lang="nl-B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Code couleur dans</a:t>
            </a:r>
            <a:r>
              <a:rPr kumimoji="0" lang="nl-BE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la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colonne </a:t>
            </a:r>
            <a:r>
              <a:rPr kumimoji="0" lang="nl-BE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gauche</a:t>
            </a:r>
            <a:r>
              <a:rPr kumimoji="0" lang="nl-BE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du PDF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Domaine</a:t>
            </a: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nl-BE" alt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Code couleur dans la colonne </a:t>
            </a:r>
            <a:r>
              <a:rPr lang="nl-BE" altLang="en-US" sz="2400" b="1" dirty="0" err="1">
                <a:solidFill>
                  <a:prstClr val="black"/>
                </a:solidFill>
                <a:sym typeface="Wingdings" panose="05000000000000000000" pitchFamily="2" charset="2"/>
              </a:rPr>
              <a:t>droite</a:t>
            </a:r>
            <a:r>
              <a:rPr lang="nl-BE" alt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 du PDF</a:t>
            </a:r>
            <a:endParaRPr kumimoji="0" lang="nl-B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  	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1FDE2"/>
                </a:highligh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NVR  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D2E6"/>
                </a:highligh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IVDR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MDR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CTR</a:t>
            </a: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</a:t>
            </a:r>
            <a:r>
              <a:rPr kumimoji="0" lang="nl-B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taxes</a:t>
            </a:r>
            <a:endParaRPr kumimoji="0" lang="nl-BE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0F96A-3DCD-4508-B5F1-F7D0CE23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89" y="3222466"/>
            <a:ext cx="1935648" cy="35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33DB-39C5-497A-9E9A-9F3D2D98E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05" y="3207224"/>
            <a:ext cx="1928027" cy="365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6151A-6234-4D07-A3C9-813E8DF75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22466"/>
            <a:ext cx="1653683" cy="35055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E7206E-9703-4A32-AC1A-7CE2494C7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2156"/>
              </p:ext>
            </p:extLst>
          </p:nvPr>
        </p:nvGraphicFramePr>
        <p:xfrm>
          <a:off x="3003389" y="7335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7" imgW="914400" imgH="792360" progId="Acrobat.Document.11">
                  <p:embed/>
                </p:oleObj>
              </mc:Choice>
              <mc:Fallback>
                <p:oleObj name="Acrobat Document" showAsIcon="1" r:id="rId7" imgW="914400" imgH="792360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E7206E-9703-4A32-AC1A-7CE2494C7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3389" y="733599"/>
                        <a:ext cx="914400" cy="792163"/>
                      </a:xfrm>
                      <a:prstGeom prst="rect">
                        <a:avLst/>
                      </a:prstGeom>
                      <a:solidFill>
                        <a:srgbClr val="729BC8">
                          <a:alpha val="55000"/>
                        </a:srgbClr>
                      </a:solidFill>
                      <a:ln w="25400">
                        <a:solidFill>
                          <a:srgbClr val="729BC8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8040764" cy="3744416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Introduction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ym typeface="Wingdings" panose="05000000000000000000" pitchFamily="2" charset="2"/>
              </a:rPr>
              <a:t>nouvelles</a:t>
            </a:r>
            <a:r>
              <a:rPr lang="nl-BE" altLang="en-US" sz="3200" dirty="0"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ym typeface="Wingdings" panose="05000000000000000000" pitchFamily="2" charset="2"/>
              </a:rPr>
              <a:t> AFMPS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Financement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missions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existantes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AFMPS :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modifications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Aspects</a:t>
            </a:r>
            <a:r>
              <a:rPr lang="nl-BE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pratiques</a:t>
            </a:r>
            <a:endParaRPr lang="nl-BE" altLang="en-US" sz="32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Contenu</a:t>
            </a:r>
            <a:endParaRPr lang="nl-BE" altLang="en-US" sz="3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Loi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financement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AFMPS 2022 –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session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d’info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23.02.2022 – slide 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afmps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/soutien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transversal</a:t>
            </a:r>
            <a:r>
              <a:rPr kumimoji="0" lang="nl-B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/Budget &amp; Controle de </a:t>
            </a:r>
            <a:r>
              <a:rPr kumimoji="0" lang="nl-B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gestion</a:t>
            </a:r>
            <a:endParaRPr kumimoji="0" lang="nl-B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849" y="980728"/>
            <a:ext cx="7931150" cy="1872207"/>
          </a:xfrm>
        </p:spPr>
        <p:txBody>
          <a:bodyPr/>
          <a:lstStyle/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  <a:defRPr/>
            </a:pPr>
            <a:endParaRPr lang="nl-BE" altLang="en-US" sz="32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814388" y="115888"/>
            <a:ext cx="8150225" cy="100965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BE" altLang="en-US" sz="3000" dirty="0" err="1">
                <a:sym typeface="Wingdings" panose="05000000000000000000" pitchFamily="2" charset="2"/>
              </a:rPr>
              <a:t>Financement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nouvelles</a:t>
            </a:r>
            <a:r>
              <a:rPr lang="nl-BE" altLang="en-US" sz="3000" dirty="0">
                <a:sym typeface="Wingdings" panose="05000000000000000000" pitchFamily="2" charset="2"/>
              </a:rPr>
              <a:t> </a:t>
            </a:r>
            <a:r>
              <a:rPr lang="nl-BE" altLang="en-US" sz="3000" dirty="0" err="1">
                <a:sym typeface="Wingdings" panose="05000000000000000000" pitchFamily="2" charset="2"/>
              </a:rPr>
              <a:t>missions</a:t>
            </a:r>
            <a:endParaRPr lang="nl-BE" altLang="en-US" sz="30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BE" altLang="en-US" sz="2200" b="0" dirty="0">
                <a:sym typeface="Wingdings" panose="05000000000000000000" pitchFamily="2" charset="2"/>
              </a:rPr>
              <a:t>New </a:t>
            </a:r>
            <a:r>
              <a:rPr lang="nl-BE" altLang="en-US" sz="2200" b="0" dirty="0" err="1">
                <a:sym typeface="Wingdings" panose="05000000000000000000" pitchFamily="2" charset="2"/>
              </a:rPr>
              <a:t>Veterinary</a:t>
            </a:r>
            <a:r>
              <a:rPr lang="nl-BE" altLang="en-US" sz="2200" b="0" dirty="0">
                <a:sym typeface="Wingdings" panose="05000000000000000000" pitchFamily="2" charset="2"/>
              </a:rPr>
              <a:t> </a:t>
            </a:r>
            <a:r>
              <a:rPr lang="nl-BE" altLang="en-US" sz="2200" b="0" dirty="0" err="1">
                <a:sym typeface="Wingdings" panose="05000000000000000000" pitchFamily="2" charset="2"/>
              </a:rPr>
              <a:t>Regulation</a:t>
            </a:r>
            <a:r>
              <a:rPr lang="nl-BE" altLang="en-US" sz="2200" b="0" dirty="0">
                <a:sym typeface="Wingdings" panose="05000000000000000000" pitchFamily="2" charset="2"/>
              </a:rPr>
              <a:t> (NVR) - 1 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739CF9B-91CF-4A3C-9DD8-7C44B15A2A36}"/>
              </a:ext>
            </a:extLst>
          </p:cNvPr>
          <p:cNvSpPr txBox="1">
            <a:spLocks/>
          </p:cNvSpPr>
          <p:nvPr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Loi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financement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AFMPS 2022 –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session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d’info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 23.02.2022 – slide 9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afmps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/soutien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transversal</a:t>
            </a:r>
            <a:r>
              <a:rPr lang="nl-BE" altLang="en-US" sz="900" dirty="0">
                <a:solidFill>
                  <a:srgbClr val="A6A6A6"/>
                </a:solidFill>
                <a:latin typeface="Verdana" panose="020B0604030504040204" pitchFamily="34" charset="0"/>
              </a:rPr>
              <a:t>/Budget &amp; Controle de </a:t>
            </a:r>
            <a:r>
              <a:rPr lang="nl-BE" altLang="en-US" sz="900" dirty="0" err="1">
                <a:solidFill>
                  <a:srgbClr val="A6A6A6"/>
                </a:solidFill>
                <a:latin typeface="Verdana" panose="020B0604030504040204" pitchFamily="34" charset="0"/>
              </a:rPr>
              <a:t>gestion</a:t>
            </a:r>
            <a:endParaRPr lang="nl-BE" altLang="en-US" sz="900" dirty="0">
              <a:solidFill>
                <a:srgbClr val="A6A6A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DC3DA-6394-4129-BE2F-3277CDE0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249" y="1268760"/>
            <a:ext cx="79311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34 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VII.12… (annexe VI;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p.32-40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p.41-50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Chapitre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Enregistrement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Section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–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Enregistrement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nouveau 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p.33-34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p.41-43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Sous-</a:t>
            </a:r>
            <a:r>
              <a:rPr kumimoji="0" lang="nl-B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section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NP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.1.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.2.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.3.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–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Modification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p.34-36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p.44-46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NP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.1.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.2.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.3.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–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Réexamen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rapport </a:t>
            </a:r>
            <a:r>
              <a:rPr kumimoji="0" lang="nl-BE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d’évaluation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p.37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p.46-47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NP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12.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.1.1 ?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12.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.2.1 ?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Sous-</a:t>
            </a:r>
            <a:r>
              <a:rPr lang="nl-BE" altLang="en-US" sz="12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 : 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RMS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VII.12.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[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12.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kumimoji="0" lang="nl-BE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.3.1 ?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Section</a:t>
            </a:r>
            <a:r>
              <a:rPr lang="nl-BE" alt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– Notification </a:t>
            </a:r>
            <a:r>
              <a:rPr kumimoji="0" lang="nl-BE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article</a:t>
            </a:r>
            <a:r>
              <a:rPr kumimoji="0" lang="nl-BE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5, alinéa 6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p.37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p.47</a:t>
            </a:r>
            <a:r>
              <a:rPr kumimoji="0" lang="nl-B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</a:p>
          <a:p>
            <a:pPr lvl="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Chapitre</a:t>
            </a:r>
            <a:r>
              <a:rPr lang="nl-BE" alt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Clôture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tardive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p.38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p.47</a:t>
            </a:r>
            <a:r>
              <a:rPr kumimoji="0" lang="nl-B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VII.12.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nl-B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kumimoji="0" lang="nl-B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nl-B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3645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2568</Words>
  <Application>Microsoft Office PowerPoint</Application>
  <PresentationFormat>On-screen Show (4:3)</PresentationFormat>
  <Paragraphs>428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Bryant Light Alternate</vt:lpstr>
      <vt:lpstr>Calibri</vt:lpstr>
      <vt:lpstr>Verdana</vt:lpstr>
      <vt:lpstr>Wingdings</vt:lpstr>
      <vt:lpstr>Thème Office</vt:lpstr>
      <vt:lpstr>1_Thème Office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Weemaels</dc:creator>
  <cp:lastModifiedBy>Claes Erik</cp:lastModifiedBy>
  <cp:revision>90</cp:revision>
  <cp:lastPrinted>2016-12-20T11:15:23Z</cp:lastPrinted>
  <dcterms:created xsi:type="dcterms:W3CDTF">2012-05-07T08:00:52Z</dcterms:created>
  <dcterms:modified xsi:type="dcterms:W3CDTF">2022-02-23T07:33:56Z</dcterms:modified>
</cp:coreProperties>
</file>